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9" r:id="rId3"/>
    <p:sldId id="260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5C6C36-E6CB-4AAD-80CD-DD7028C37C7F}" v="13" dt="2023-12-12T12:34:25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5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jtehadi  Mehdi" userId="3167e9e0-a508-4c00-8d8a-8d0634cf1697" providerId="ADAL" clId="{72A4CB77-31A3-4A1F-A2F6-319AD1EEF245}"/>
    <pc:docChg chg="undo custSel addSld delSld modSld">
      <pc:chgData name="Ejtehadi  Mehdi" userId="3167e9e0-a508-4c00-8d8a-8d0634cf1697" providerId="ADAL" clId="{72A4CB77-31A3-4A1F-A2F6-319AD1EEF245}" dt="2023-11-12T11:01:56.469" v="390" actId="1076"/>
      <pc:docMkLst>
        <pc:docMk/>
      </pc:docMkLst>
      <pc:sldChg chg="del">
        <pc:chgData name="Ejtehadi  Mehdi" userId="3167e9e0-a508-4c00-8d8a-8d0634cf1697" providerId="ADAL" clId="{72A4CB77-31A3-4A1F-A2F6-319AD1EEF245}" dt="2023-10-26T14:03:12.606" v="0" actId="47"/>
        <pc:sldMkLst>
          <pc:docMk/>
          <pc:sldMk cId="484751615" sldId="256"/>
        </pc:sldMkLst>
      </pc:sldChg>
      <pc:sldChg chg="del">
        <pc:chgData name="Ejtehadi  Mehdi" userId="3167e9e0-a508-4c00-8d8a-8d0634cf1697" providerId="ADAL" clId="{72A4CB77-31A3-4A1F-A2F6-319AD1EEF245}" dt="2023-10-28T08:53:52.767" v="388" actId="47"/>
        <pc:sldMkLst>
          <pc:docMk/>
          <pc:sldMk cId="862640323" sldId="258"/>
        </pc:sldMkLst>
      </pc:sldChg>
      <pc:sldChg chg="addSp delSp modSp add mod modNotesTx">
        <pc:chgData name="Ejtehadi  Mehdi" userId="3167e9e0-a508-4c00-8d8a-8d0634cf1697" providerId="ADAL" clId="{72A4CB77-31A3-4A1F-A2F6-319AD1EEF245}" dt="2023-10-28T08:38:36.294" v="285" actId="1076"/>
        <pc:sldMkLst>
          <pc:docMk/>
          <pc:sldMk cId="1592479476" sldId="259"/>
        </pc:sldMkLst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4" creationId="{F9DE86FC-6218-CCD8-F739-9DCDE9B31663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6" creationId="{D36E7EDC-C27D-FDA6-57DE-B5FF14AAD332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7" creationId="{F53F6197-C5AB-CF2E-556E-0B5C946217A4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8" creationId="{F8649912-9983-BF74-A37C-8762F6B30FE6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9" creationId="{3236814A-BCBF-CB5B-1393-C9807AE96B6B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10" creationId="{156E65AE-2609-9C42-E6BA-30D7A3EB2162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16" creationId="{F23BB16F-F91B-5323-859F-D22489AF2D2A}"/>
          </ac:spMkLst>
        </pc:spChg>
        <pc:spChg chg="add mod">
          <ac:chgData name="Ejtehadi  Mehdi" userId="3167e9e0-a508-4c00-8d8a-8d0634cf1697" providerId="ADAL" clId="{72A4CB77-31A3-4A1F-A2F6-319AD1EEF245}" dt="2023-10-28T08:38:17.037" v="283" actId="164"/>
          <ac:spMkLst>
            <pc:docMk/>
            <pc:sldMk cId="1592479476" sldId="259"/>
            <ac:spMk id="17" creationId="{A2AA5AA5-AD01-DD04-2C30-C635DFFFC114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2" creationId="{7AC1D862-3A5C-86BE-5F17-31F21C1CC5F4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3" creationId="{B14AD16A-9A7E-6941-24B4-ECC34532DC8F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4" creationId="{3C211E86-05B5-A8CF-D201-FA0957A8E242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5" creationId="{C71848DB-053A-47B3-EA89-4880E416F975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6" creationId="{A9B07725-6365-3217-E683-EC9A8D5DF158}"/>
          </ac:spMkLst>
        </pc:spChg>
        <pc:spChg chg="add del mod">
          <ac:chgData name="Ejtehadi  Mehdi" userId="3167e9e0-a508-4c00-8d8a-8d0634cf1697" providerId="ADAL" clId="{72A4CB77-31A3-4A1F-A2F6-319AD1EEF245}" dt="2023-10-26T14:12:40.544" v="142" actId="478"/>
          <ac:spMkLst>
            <pc:docMk/>
            <pc:sldMk cId="1592479476" sldId="259"/>
            <ac:spMk id="27" creationId="{D9A7240B-6CD5-39DE-E11F-31DC327E3085}"/>
          </ac:spMkLst>
        </pc:spChg>
        <pc:grpChg chg="add mod">
          <ac:chgData name="Ejtehadi  Mehdi" userId="3167e9e0-a508-4c00-8d8a-8d0634cf1697" providerId="ADAL" clId="{72A4CB77-31A3-4A1F-A2F6-319AD1EEF245}" dt="2023-10-28T08:38:17.037" v="283" actId="164"/>
          <ac:grpSpMkLst>
            <pc:docMk/>
            <pc:sldMk cId="1592479476" sldId="259"/>
            <ac:grpSpMk id="19" creationId="{88749091-ACEA-0F86-3314-A512710A12E5}"/>
          </ac:grpSpMkLst>
        </pc:grp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3" creationId="{5438470C-7553-324E-5D03-6D724816C48D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3" creationId="{583B9ABE-8F03-164E-B3AA-FE496DC5C7B2}"/>
          </ac:picMkLst>
        </pc:picChg>
        <pc:picChg chg="del">
          <ac:chgData name="Ejtehadi  Mehdi" userId="3167e9e0-a508-4c00-8d8a-8d0634cf1697" providerId="ADAL" clId="{72A4CB77-31A3-4A1F-A2F6-319AD1EEF245}" dt="2023-10-26T14:03:17.545" v="2" actId="478"/>
          <ac:picMkLst>
            <pc:docMk/>
            <pc:sldMk cId="1592479476" sldId="259"/>
            <ac:picMk id="5" creationId="{B6EE2045-CA0F-2AEA-96EF-771ACC886100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11" creationId="{23D8609D-3E52-ECA3-988E-EF6FAD8C0EB0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12" creationId="{55799C0E-0550-CE8D-5BE1-FBA92A150532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13" creationId="{34DEFEDE-2064-D47E-3CA3-C8566FC2F898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14" creationId="{E77DD2FB-6D42-A81F-FA31-02667C1C0E25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15" creationId="{D4840732-DD22-5226-75DF-0D046C0707EB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16" creationId="{028020DA-4409-7FC3-D5BE-F4A01957A920}"/>
          </ac:picMkLst>
        </pc:picChg>
        <pc:picChg chg="add mod">
          <ac:chgData name="Ejtehadi  Mehdi" userId="3167e9e0-a508-4c00-8d8a-8d0634cf1697" providerId="ADAL" clId="{72A4CB77-31A3-4A1F-A2F6-319AD1EEF245}" dt="2023-10-28T08:38:36.294" v="285" actId="1076"/>
          <ac:picMkLst>
            <pc:docMk/>
            <pc:sldMk cId="1592479476" sldId="259"/>
            <ac:picMk id="18" creationId="{9CFFA5BF-93E6-36CB-F594-211C4E4BCA75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18" creationId="{FD72DCC9-3B47-3454-E7C6-91A6DBEBAD8E}"/>
          </ac:picMkLst>
        </pc:picChg>
        <pc:picChg chg="add del mod modCrop">
          <ac:chgData name="Ejtehadi  Mehdi" userId="3167e9e0-a508-4c00-8d8a-8d0634cf1697" providerId="ADAL" clId="{72A4CB77-31A3-4A1F-A2F6-319AD1EEF245}" dt="2023-10-26T14:14:35.228" v="152" actId="478"/>
          <ac:picMkLst>
            <pc:docMk/>
            <pc:sldMk cId="1592479476" sldId="259"/>
            <ac:picMk id="20" creationId="{235E4483-3E29-BCFF-D05F-6ABCE2381249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21" creationId="{497A2680-13DA-3FFC-08A4-178CA9E41C6C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28" creationId="{62EAC62A-E5F7-1322-BA94-6430C75F4467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29" creationId="{1AC1E1BF-6D78-63B3-6566-E5CCF98B44A4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30" creationId="{FAABAAD9-0E19-E093-2426-40FE182F4584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31" creationId="{4C10E4EA-763E-472A-4A85-60A8ED6C4C82}"/>
          </ac:picMkLst>
        </pc:picChg>
        <pc:picChg chg="add del mod">
          <ac:chgData name="Ejtehadi  Mehdi" userId="3167e9e0-a508-4c00-8d8a-8d0634cf1697" providerId="ADAL" clId="{72A4CB77-31A3-4A1F-A2F6-319AD1EEF245}" dt="2023-10-26T14:12:40.544" v="142" actId="478"/>
          <ac:picMkLst>
            <pc:docMk/>
            <pc:sldMk cId="1592479476" sldId="259"/>
            <ac:picMk id="32" creationId="{AA0DA3E1-4058-9E21-527A-13664E84D9AA}"/>
          </ac:picMkLst>
        </pc:picChg>
        <pc:picChg chg="add del mod modCrop">
          <ac:chgData name="Ejtehadi  Mehdi" userId="3167e9e0-a508-4c00-8d8a-8d0634cf1697" providerId="ADAL" clId="{72A4CB77-31A3-4A1F-A2F6-319AD1EEF245}" dt="2023-10-26T14:14:31.423" v="151" actId="478"/>
          <ac:picMkLst>
            <pc:docMk/>
            <pc:sldMk cId="1592479476" sldId="259"/>
            <ac:picMk id="34" creationId="{B983C81C-4D5C-449D-0D2A-CF86C6E65F88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36" creationId="{C49B8A6D-D3DD-D678-B888-E9C9EBB6EB68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38" creationId="{6A5383F6-B59A-759C-9021-8856540244B8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40" creationId="{50842BC8-8ADA-9CB8-245D-7F344B3EF031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42" creationId="{99A18C93-EAF0-69F7-1F2E-4CF1FB1AF430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44" creationId="{E586F93F-86CF-3414-E5FA-678F61810D27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46" creationId="{B592AF72-33D9-E358-FDEC-E89FC0F98FA0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48" creationId="{E4A56A5C-1E1F-33EA-E97F-92F58F608A50}"/>
          </ac:picMkLst>
        </pc:picChg>
        <pc:picChg chg="add mod modCrop">
          <ac:chgData name="Ejtehadi  Mehdi" userId="3167e9e0-a508-4c00-8d8a-8d0634cf1697" providerId="ADAL" clId="{72A4CB77-31A3-4A1F-A2F6-319AD1EEF245}" dt="2023-10-28T08:38:17.037" v="283" actId="164"/>
          <ac:picMkLst>
            <pc:docMk/>
            <pc:sldMk cId="1592479476" sldId="259"/>
            <ac:picMk id="50" creationId="{D7CE2F58-7F16-645B-5D48-7100A2C55625}"/>
          </ac:picMkLst>
        </pc:picChg>
      </pc:sldChg>
      <pc:sldChg chg="addSp delSp modSp add mod modNotesTx">
        <pc:chgData name="Ejtehadi  Mehdi" userId="3167e9e0-a508-4c00-8d8a-8d0634cf1697" providerId="ADAL" clId="{72A4CB77-31A3-4A1F-A2F6-319AD1EEF245}" dt="2023-11-12T11:01:56.469" v="390" actId="1076"/>
        <pc:sldMkLst>
          <pc:docMk/>
          <pc:sldMk cId="463536633" sldId="260"/>
        </pc:sldMkLst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3" creationId="{56838699-ADEF-19FF-73A0-783315E3BF3E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4" creationId="{7EFA7643-9998-EAB8-BF53-5CFC2AD204A8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5" creationId="{1CA6435C-9A5E-78DB-79AF-AE82E612A9B7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6" creationId="{5A3C2A92-787A-9F0E-557B-A905CEF6AED9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7" creationId="{66E039D2-5B58-9BEC-AD67-1D5179346AF1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8" creationId="{CDD60A74-B1AC-E692-F8D6-1F11D036A2AA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21" creationId="{EC22611F-969A-2102-2306-1060E2B91313}"/>
          </ac:spMkLst>
        </pc:spChg>
        <pc:spChg chg="mod topLvl">
          <ac:chgData name="Ejtehadi  Mehdi" userId="3167e9e0-a508-4c00-8d8a-8d0634cf1697" providerId="ADAL" clId="{72A4CB77-31A3-4A1F-A2F6-319AD1EEF245}" dt="2023-10-28T08:40:37.176" v="287" actId="165"/>
          <ac:spMkLst>
            <pc:docMk/>
            <pc:sldMk cId="463536633" sldId="260"/>
            <ac:spMk id="22" creationId="{20C0F195-300B-DAF4-BE64-CDC9BE4356D0}"/>
          </ac:spMkLst>
        </pc:spChg>
        <pc:grpChg chg="add del mod">
          <ac:chgData name="Ejtehadi  Mehdi" userId="3167e9e0-a508-4c00-8d8a-8d0634cf1697" providerId="ADAL" clId="{72A4CB77-31A3-4A1F-A2F6-319AD1EEF245}" dt="2023-10-28T08:40:37.176" v="287" actId="165"/>
          <ac:grpSpMkLst>
            <pc:docMk/>
            <pc:sldMk cId="463536633" sldId="260"/>
            <ac:grpSpMk id="2" creationId="{C641A93A-E4FD-5123-DBD8-01CF4B3FC091}"/>
          </ac:grpSpMkLst>
        </pc:grpChg>
        <pc:picChg chg="del mod topLvl">
          <ac:chgData name="Ejtehadi  Mehdi" userId="3167e9e0-a508-4c00-8d8a-8d0634cf1697" providerId="ADAL" clId="{72A4CB77-31A3-4A1F-A2F6-319AD1EEF245}" dt="2023-10-28T08:46:09.823" v="310" actId="478"/>
          <ac:picMkLst>
            <pc:docMk/>
            <pc:sldMk cId="463536633" sldId="260"/>
            <ac:picMk id="9" creationId="{C450F192-543F-C99B-D2E9-60E5E8CE444A}"/>
          </ac:picMkLst>
        </pc:picChg>
        <pc:picChg chg="del mod topLvl">
          <ac:chgData name="Ejtehadi  Mehdi" userId="3167e9e0-a508-4c00-8d8a-8d0634cf1697" providerId="ADAL" clId="{72A4CB77-31A3-4A1F-A2F6-319AD1EEF245}" dt="2023-10-28T08:40:40.045" v="288" actId="478"/>
          <ac:picMkLst>
            <pc:docMk/>
            <pc:sldMk cId="463536633" sldId="260"/>
            <ac:picMk id="10" creationId="{7A201AC5-9DC2-831D-51D2-360F6A97E357}"/>
          </ac:picMkLst>
        </pc:picChg>
        <pc:picChg chg="del mod topLvl">
          <ac:chgData name="Ejtehadi  Mehdi" userId="3167e9e0-a508-4c00-8d8a-8d0634cf1697" providerId="ADAL" clId="{72A4CB77-31A3-4A1F-A2F6-319AD1EEF245}" dt="2023-10-28T08:47:15.956" v="330" actId="478"/>
          <ac:picMkLst>
            <pc:docMk/>
            <pc:sldMk cId="463536633" sldId="260"/>
            <ac:picMk id="11" creationId="{8C903635-302E-0CB5-41E6-A9A6FFC2B24E}"/>
          </ac:picMkLst>
        </pc:picChg>
        <pc:picChg chg="del mod topLvl">
          <ac:chgData name="Ejtehadi  Mehdi" userId="3167e9e0-a508-4c00-8d8a-8d0634cf1697" providerId="ADAL" clId="{72A4CB77-31A3-4A1F-A2F6-319AD1EEF245}" dt="2023-10-28T08:48:57.155" v="340" actId="478"/>
          <ac:picMkLst>
            <pc:docMk/>
            <pc:sldMk cId="463536633" sldId="260"/>
            <ac:picMk id="12" creationId="{79C899DA-AB31-CDF3-6854-83B0C84E6997}"/>
          </ac:picMkLst>
        </pc:picChg>
        <pc:picChg chg="del mod topLvl">
          <ac:chgData name="Ejtehadi  Mehdi" userId="3167e9e0-a508-4c00-8d8a-8d0634cf1697" providerId="ADAL" clId="{72A4CB77-31A3-4A1F-A2F6-319AD1EEF245}" dt="2023-10-28T08:50:20.197" v="356" actId="478"/>
          <ac:picMkLst>
            <pc:docMk/>
            <pc:sldMk cId="463536633" sldId="260"/>
            <ac:picMk id="13" creationId="{B6C249FE-3F55-4E03-D1F9-0635C174E54B}"/>
          </ac:picMkLst>
        </pc:picChg>
        <pc:picChg chg="del mod topLvl">
          <ac:chgData name="Ejtehadi  Mehdi" userId="3167e9e0-a508-4c00-8d8a-8d0634cf1697" providerId="ADAL" clId="{72A4CB77-31A3-4A1F-A2F6-319AD1EEF245}" dt="2023-10-28T08:52:22.489" v="378" actId="478"/>
          <ac:picMkLst>
            <pc:docMk/>
            <pc:sldMk cId="463536633" sldId="260"/>
            <ac:picMk id="14" creationId="{F4492924-6F50-5104-D70D-8EF574580874}"/>
          </ac:picMkLst>
        </pc:picChg>
        <pc:picChg chg="add del mod topLvl">
          <ac:chgData name="Ejtehadi  Mehdi" userId="3167e9e0-a508-4c00-8d8a-8d0634cf1697" providerId="ADAL" clId="{72A4CB77-31A3-4A1F-A2F6-319AD1EEF245}" dt="2023-10-28T08:46:24.854" v="316" actId="478"/>
          <ac:picMkLst>
            <pc:docMk/>
            <pc:sldMk cId="463536633" sldId="260"/>
            <ac:picMk id="15" creationId="{D69D93C6-63ED-1BB4-9AB3-95AEA561B3B1}"/>
          </ac:picMkLst>
        </pc:picChg>
        <pc:picChg chg="del mod topLvl">
          <ac:chgData name="Ejtehadi  Mehdi" userId="3167e9e0-a508-4c00-8d8a-8d0634cf1697" providerId="ADAL" clId="{72A4CB77-31A3-4A1F-A2F6-319AD1EEF245}" dt="2023-10-28T08:40:41.566" v="289" actId="478"/>
          <ac:picMkLst>
            <pc:docMk/>
            <pc:sldMk cId="463536633" sldId="260"/>
            <ac:picMk id="16" creationId="{3C3AA78F-6D92-FA51-B116-59E3AB29023C}"/>
          </ac:picMkLst>
        </pc:picChg>
        <pc:picChg chg="del mod topLvl">
          <ac:chgData name="Ejtehadi  Mehdi" userId="3167e9e0-a508-4c00-8d8a-8d0634cf1697" providerId="ADAL" clId="{72A4CB77-31A3-4A1F-A2F6-319AD1EEF245}" dt="2023-10-28T08:47:28.466" v="332" actId="478"/>
          <ac:picMkLst>
            <pc:docMk/>
            <pc:sldMk cId="463536633" sldId="260"/>
            <ac:picMk id="17" creationId="{8102810F-4EA5-7E3D-F993-48AD0FC2FDBD}"/>
          </ac:picMkLst>
        </pc:picChg>
        <pc:picChg chg="del mod topLvl">
          <ac:chgData name="Ejtehadi  Mehdi" userId="3167e9e0-a508-4c00-8d8a-8d0634cf1697" providerId="ADAL" clId="{72A4CB77-31A3-4A1F-A2F6-319AD1EEF245}" dt="2023-10-28T08:49:27.534" v="348" actId="478"/>
          <ac:picMkLst>
            <pc:docMk/>
            <pc:sldMk cId="463536633" sldId="260"/>
            <ac:picMk id="18" creationId="{EDC92196-C7C6-444C-0097-A0B2E4517396}"/>
          </ac:picMkLst>
        </pc:picChg>
        <pc:picChg chg="del mod topLvl">
          <ac:chgData name="Ejtehadi  Mehdi" userId="3167e9e0-a508-4c00-8d8a-8d0634cf1697" providerId="ADAL" clId="{72A4CB77-31A3-4A1F-A2F6-319AD1EEF245}" dt="2023-10-28T08:50:45.117" v="364" actId="478"/>
          <ac:picMkLst>
            <pc:docMk/>
            <pc:sldMk cId="463536633" sldId="260"/>
            <ac:picMk id="19" creationId="{73C30A66-4D75-9A34-6102-E5C99E949606}"/>
          </ac:picMkLst>
        </pc:picChg>
        <pc:picChg chg="del mod topLvl">
          <ac:chgData name="Ejtehadi  Mehdi" userId="3167e9e0-a508-4c00-8d8a-8d0634cf1697" providerId="ADAL" clId="{72A4CB77-31A3-4A1F-A2F6-319AD1EEF245}" dt="2023-10-28T08:52:35.842" v="380" actId="478"/>
          <ac:picMkLst>
            <pc:docMk/>
            <pc:sldMk cId="463536633" sldId="260"/>
            <ac:picMk id="20" creationId="{DAB232A9-E53F-E994-E49C-762B3550D500}"/>
          </ac:picMkLst>
        </pc:picChg>
        <pc:picChg chg="add mod">
          <ac:chgData name="Ejtehadi  Mehdi" userId="3167e9e0-a508-4c00-8d8a-8d0634cf1697" providerId="ADAL" clId="{72A4CB77-31A3-4A1F-A2F6-319AD1EEF245}" dt="2023-11-12T11:01:56.469" v="390" actId="1076"/>
          <ac:picMkLst>
            <pc:docMk/>
            <pc:sldMk cId="463536633" sldId="260"/>
            <ac:picMk id="23" creationId="{2DC94703-DE73-C521-8877-F26C720B8489}"/>
          </ac:picMkLst>
        </pc:picChg>
        <pc:picChg chg="add mod modCrop">
          <ac:chgData name="Ejtehadi  Mehdi" userId="3167e9e0-a508-4c00-8d8a-8d0634cf1697" providerId="ADAL" clId="{72A4CB77-31A3-4A1F-A2F6-319AD1EEF245}" dt="2023-10-28T08:41:12.305" v="296" actId="1076"/>
          <ac:picMkLst>
            <pc:docMk/>
            <pc:sldMk cId="463536633" sldId="260"/>
            <ac:picMk id="25" creationId="{3A4AED0D-4E20-4273-84A7-33E872438C24}"/>
          </ac:picMkLst>
        </pc:picChg>
        <pc:picChg chg="add mod modCrop">
          <ac:chgData name="Ejtehadi  Mehdi" userId="3167e9e0-a508-4c00-8d8a-8d0634cf1697" providerId="ADAL" clId="{72A4CB77-31A3-4A1F-A2F6-319AD1EEF245}" dt="2023-10-28T08:41:42.842" v="303" actId="1076"/>
          <ac:picMkLst>
            <pc:docMk/>
            <pc:sldMk cId="463536633" sldId="260"/>
            <ac:picMk id="27" creationId="{93FBF81C-DF2C-F4F8-A2B0-3650F7F62666}"/>
          </ac:picMkLst>
        </pc:picChg>
        <pc:picChg chg="add mod modCrop">
          <ac:chgData name="Ejtehadi  Mehdi" userId="3167e9e0-a508-4c00-8d8a-8d0634cf1697" providerId="ADAL" clId="{72A4CB77-31A3-4A1F-A2F6-319AD1EEF245}" dt="2023-10-28T08:46:22.748" v="315" actId="1076"/>
          <ac:picMkLst>
            <pc:docMk/>
            <pc:sldMk cId="463536633" sldId="260"/>
            <ac:picMk id="29" creationId="{AD8C1EA4-EF8C-8F7E-73FC-F56EBB619AEB}"/>
          </ac:picMkLst>
        </pc:picChg>
        <pc:picChg chg="add mod modCrop">
          <ac:chgData name="Ejtehadi  Mehdi" userId="3167e9e0-a508-4c00-8d8a-8d0634cf1697" providerId="ADAL" clId="{72A4CB77-31A3-4A1F-A2F6-319AD1EEF245}" dt="2023-10-28T08:46:51.101" v="323" actId="1076"/>
          <ac:picMkLst>
            <pc:docMk/>
            <pc:sldMk cId="463536633" sldId="260"/>
            <ac:picMk id="31" creationId="{2ED731FC-454F-6E48-2FC3-3065DBCDED23}"/>
          </ac:picMkLst>
        </pc:picChg>
        <pc:picChg chg="add mod modCrop">
          <ac:chgData name="Ejtehadi  Mehdi" userId="3167e9e0-a508-4c00-8d8a-8d0634cf1697" providerId="ADAL" clId="{72A4CB77-31A3-4A1F-A2F6-319AD1EEF245}" dt="2023-10-28T08:47:25.213" v="331" actId="1076"/>
          <ac:picMkLst>
            <pc:docMk/>
            <pc:sldMk cId="463536633" sldId="260"/>
            <ac:picMk id="33" creationId="{E8D7C8C7-2CF1-3867-349F-D1E2FCFCD5BC}"/>
          </ac:picMkLst>
        </pc:picChg>
        <pc:picChg chg="add mod modCrop">
          <ac:chgData name="Ejtehadi  Mehdi" userId="3167e9e0-a508-4c00-8d8a-8d0634cf1697" providerId="ADAL" clId="{72A4CB77-31A3-4A1F-A2F6-319AD1EEF245}" dt="2023-10-28T08:48:47.751" v="339" actId="1076"/>
          <ac:picMkLst>
            <pc:docMk/>
            <pc:sldMk cId="463536633" sldId="260"/>
            <ac:picMk id="35" creationId="{F4A536EB-903B-8140-2011-1692966E9E8F}"/>
          </ac:picMkLst>
        </pc:picChg>
        <pc:picChg chg="add mod modCrop">
          <ac:chgData name="Ejtehadi  Mehdi" userId="3167e9e0-a508-4c00-8d8a-8d0634cf1697" providerId="ADAL" clId="{72A4CB77-31A3-4A1F-A2F6-319AD1EEF245}" dt="2023-10-28T08:49:24.016" v="347" actId="1076"/>
          <ac:picMkLst>
            <pc:docMk/>
            <pc:sldMk cId="463536633" sldId="260"/>
            <ac:picMk id="37" creationId="{576957AA-CA3C-0304-4F47-1B3DE07C4B45}"/>
          </ac:picMkLst>
        </pc:picChg>
        <pc:picChg chg="add mod modCrop">
          <ac:chgData name="Ejtehadi  Mehdi" userId="3167e9e0-a508-4c00-8d8a-8d0634cf1697" providerId="ADAL" clId="{72A4CB77-31A3-4A1F-A2F6-319AD1EEF245}" dt="2023-10-28T08:50:11.565" v="355" actId="1076"/>
          <ac:picMkLst>
            <pc:docMk/>
            <pc:sldMk cId="463536633" sldId="260"/>
            <ac:picMk id="39" creationId="{BA3157DC-8FEA-5E83-395C-B9CA6EF7F528}"/>
          </ac:picMkLst>
        </pc:picChg>
        <pc:picChg chg="add mod modCrop">
          <ac:chgData name="Ejtehadi  Mehdi" userId="3167e9e0-a508-4c00-8d8a-8d0634cf1697" providerId="ADAL" clId="{72A4CB77-31A3-4A1F-A2F6-319AD1EEF245}" dt="2023-10-28T08:50:43.150" v="363" actId="1076"/>
          <ac:picMkLst>
            <pc:docMk/>
            <pc:sldMk cId="463536633" sldId="260"/>
            <ac:picMk id="41" creationId="{800AE186-63E0-3FBE-370F-8B23F36F6CB5}"/>
          </ac:picMkLst>
        </pc:picChg>
        <pc:picChg chg="add mod modCrop">
          <ac:chgData name="Ejtehadi  Mehdi" userId="3167e9e0-a508-4c00-8d8a-8d0634cf1697" providerId="ADAL" clId="{72A4CB77-31A3-4A1F-A2F6-319AD1EEF245}" dt="2023-10-28T08:51:26.553" v="371" actId="1076"/>
          <ac:picMkLst>
            <pc:docMk/>
            <pc:sldMk cId="463536633" sldId="260"/>
            <ac:picMk id="43" creationId="{21B833D6-903B-302A-2F27-6EE65D93842F}"/>
          </ac:picMkLst>
        </pc:picChg>
        <pc:picChg chg="add mod modCrop">
          <ac:chgData name="Ejtehadi  Mehdi" userId="3167e9e0-a508-4c00-8d8a-8d0634cf1697" providerId="ADAL" clId="{72A4CB77-31A3-4A1F-A2F6-319AD1EEF245}" dt="2023-10-28T08:52:33.457" v="379" actId="1076"/>
          <ac:picMkLst>
            <pc:docMk/>
            <pc:sldMk cId="463536633" sldId="260"/>
            <ac:picMk id="45" creationId="{5C240FDC-FAC6-1639-457D-175DCE097434}"/>
          </ac:picMkLst>
        </pc:picChg>
        <pc:picChg chg="add mod modCrop">
          <ac:chgData name="Ejtehadi  Mehdi" userId="3167e9e0-a508-4c00-8d8a-8d0634cf1697" providerId="ADAL" clId="{72A4CB77-31A3-4A1F-A2F6-319AD1EEF245}" dt="2023-10-28T08:53:06.303" v="387" actId="1076"/>
          <ac:picMkLst>
            <pc:docMk/>
            <pc:sldMk cId="463536633" sldId="260"/>
            <ac:picMk id="47" creationId="{ABA71F0F-8ADA-BE21-3C05-8FF2DAB70BEA}"/>
          </ac:picMkLst>
        </pc:picChg>
      </pc:sldChg>
    </pc:docChg>
  </pc:docChgLst>
  <pc:docChgLst>
    <pc:chgData name="Ejtehadi  Mehdi" userId="3167e9e0-a508-4c00-8d8a-8d0634cf1697" providerId="ADAL" clId="{EA5C6C36-E6CB-4AAD-80CD-DD7028C37C7F}"/>
    <pc:docChg chg="undo custSel modSld">
      <pc:chgData name="Ejtehadi  Mehdi" userId="3167e9e0-a508-4c00-8d8a-8d0634cf1697" providerId="ADAL" clId="{EA5C6C36-E6CB-4AAD-80CD-DD7028C37C7F}" dt="2023-12-12T12:35:49.984" v="35" actId="408"/>
      <pc:docMkLst>
        <pc:docMk/>
      </pc:docMkLst>
      <pc:sldChg chg="addSp delSp modSp mod">
        <pc:chgData name="Ejtehadi  Mehdi" userId="3167e9e0-a508-4c00-8d8a-8d0634cf1697" providerId="ADAL" clId="{EA5C6C36-E6CB-4AAD-80CD-DD7028C37C7F}" dt="2023-12-12T12:33:41.954" v="20" actId="408"/>
        <pc:sldMkLst>
          <pc:docMk/>
          <pc:sldMk cId="1592479476" sldId="259"/>
        </pc:sldMkLst>
        <pc:spChg chg="mod topLvl">
          <ac:chgData name="Ejtehadi  Mehdi" userId="3167e9e0-a508-4c00-8d8a-8d0634cf1697" providerId="ADAL" clId="{EA5C6C36-E6CB-4AAD-80CD-DD7028C37C7F}" dt="2023-12-12T12:30:29.980" v="1" actId="164"/>
          <ac:spMkLst>
            <pc:docMk/>
            <pc:sldMk cId="1592479476" sldId="259"/>
            <ac:spMk id="4" creationId="{F9DE86FC-6218-CCD8-F739-9DCDE9B31663}"/>
          </ac:spMkLst>
        </pc:spChg>
        <pc:spChg chg="mod topLvl">
          <ac:chgData name="Ejtehadi  Mehdi" userId="3167e9e0-a508-4c00-8d8a-8d0634cf1697" providerId="ADAL" clId="{EA5C6C36-E6CB-4AAD-80CD-DD7028C37C7F}" dt="2023-12-12T12:30:36.444" v="2" actId="164"/>
          <ac:spMkLst>
            <pc:docMk/>
            <pc:sldMk cId="1592479476" sldId="259"/>
            <ac:spMk id="6" creationId="{D36E7EDC-C27D-FDA6-57DE-B5FF14AAD332}"/>
          </ac:spMkLst>
        </pc:spChg>
        <pc:spChg chg="mod topLvl">
          <ac:chgData name="Ejtehadi  Mehdi" userId="3167e9e0-a508-4c00-8d8a-8d0634cf1697" providerId="ADAL" clId="{EA5C6C36-E6CB-4AAD-80CD-DD7028C37C7F}" dt="2023-12-12T12:30:41.312" v="3" actId="164"/>
          <ac:spMkLst>
            <pc:docMk/>
            <pc:sldMk cId="1592479476" sldId="259"/>
            <ac:spMk id="7" creationId="{F53F6197-C5AB-CF2E-556E-0B5C946217A4}"/>
          </ac:spMkLst>
        </pc:spChg>
        <pc:spChg chg="mod topLvl">
          <ac:chgData name="Ejtehadi  Mehdi" userId="3167e9e0-a508-4c00-8d8a-8d0634cf1697" providerId="ADAL" clId="{EA5C6C36-E6CB-4AAD-80CD-DD7028C37C7F}" dt="2023-12-12T12:30:45.861" v="4" actId="164"/>
          <ac:spMkLst>
            <pc:docMk/>
            <pc:sldMk cId="1592479476" sldId="259"/>
            <ac:spMk id="8" creationId="{F8649912-9983-BF74-A37C-8762F6B30FE6}"/>
          </ac:spMkLst>
        </pc:spChg>
        <pc:spChg chg="mod topLvl">
          <ac:chgData name="Ejtehadi  Mehdi" userId="3167e9e0-a508-4c00-8d8a-8d0634cf1697" providerId="ADAL" clId="{EA5C6C36-E6CB-4AAD-80CD-DD7028C37C7F}" dt="2023-12-12T12:30:50.762" v="5" actId="164"/>
          <ac:spMkLst>
            <pc:docMk/>
            <pc:sldMk cId="1592479476" sldId="259"/>
            <ac:spMk id="9" creationId="{3236814A-BCBF-CB5B-1393-C9807AE96B6B}"/>
          </ac:spMkLst>
        </pc:spChg>
        <pc:spChg chg="mod topLvl">
          <ac:chgData name="Ejtehadi  Mehdi" userId="3167e9e0-a508-4c00-8d8a-8d0634cf1697" providerId="ADAL" clId="{EA5C6C36-E6CB-4AAD-80CD-DD7028C37C7F}" dt="2023-12-12T12:30:55.143" v="6" actId="164"/>
          <ac:spMkLst>
            <pc:docMk/>
            <pc:sldMk cId="1592479476" sldId="259"/>
            <ac:spMk id="10" creationId="{156E65AE-2609-9C42-E6BA-30D7A3EB2162}"/>
          </ac:spMkLst>
        </pc:spChg>
        <pc:spChg chg="mod topLvl">
          <ac:chgData name="Ejtehadi  Mehdi" userId="3167e9e0-a508-4c00-8d8a-8d0634cf1697" providerId="ADAL" clId="{EA5C6C36-E6CB-4AAD-80CD-DD7028C37C7F}" dt="2023-12-12T12:30:05.373" v="0" actId="165"/>
          <ac:spMkLst>
            <pc:docMk/>
            <pc:sldMk cId="1592479476" sldId="259"/>
            <ac:spMk id="16" creationId="{F23BB16F-F91B-5323-859F-D22489AF2D2A}"/>
          </ac:spMkLst>
        </pc:spChg>
        <pc:spChg chg="mod topLvl">
          <ac:chgData name="Ejtehadi  Mehdi" userId="3167e9e0-a508-4c00-8d8a-8d0634cf1697" providerId="ADAL" clId="{EA5C6C36-E6CB-4AAD-80CD-DD7028C37C7F}" dt="2023-12-12T12:33:31.865" v="19" actId="408"/>
          <ac:spMkLst>
            <pc:docMk/>
            <pc:sldMk cId="1592479476" sldId="259"/>
            <ac:spMk id="17" creationId="{A2AA5AA5-AD01-DD04-2C30-C635DFFFC114}"/>
          </ac:spMkLst>
        </pc:spChg>
        <pc:grpChg chg="add mod">
          <ac:chgData name="Ejtehadi  Mehdi" userId="3167e9e0-a508-4c00-8d8a-8d0634cf1697" providerId="ADAL" clId="{EA5C6C36-E6CB-4AAD-80CD-DD7028C37C7F}" dt="2023-12-12T12:33:31.865" v="19" actId="408"/>
          <ac:grpSpMkLst>
            <pc:docMk/>
            <pc:sldMk cId="1592479476" sldId="259"/>
            <ac:grpSpMk id="2" creationId="{36C92056-EFB0-F571-BACD-EAAA65E62358}"/>
          </ac:grpSpMkLst>
        </pc:grpChg>
        <pc:grpChg chg="add mod">
          <ac:chgData name="Ejtehadi  Mehdi" userId="3167e9e0-a508-4c00-8d8a-8d0634cf1697" providerId="ADAL" clId="{EA5C6C36-E6CB-4AAD-80CD-DD7028C37C7F}" dt="2023-12-12T12:33:41.954" v="20" actId="408"/>
          <ac:grpSpMkLst>
            <pc:docMk/>
            <pc:sldMk cId="1592479476" sldId="259"/>
            <ac:grpSpMk id="5" creationId="{7AB7BB53-234A-5E28-9790-9BC557A5C742}"/>
          </ac:grpSpMkLst>
        </pc:grpChg>
        <pc:grpChg chg="add mod">
          <ac:chgData name="Ejtehadi  Mehdi" userId="3167e9e0-a508-4c00-8d8a-8d0634cf1697" providerId="ADAL" clId="{EA5C6C36-E6CB-4AAD-80CD-DD7028C37C7F}" dt="2023-12-12T12:33:41.954" v="20" actId="408"/>
          <ac:grpSpMkLst>
            <pc:docMk/>
            <pc:sldMk cId="1592479476" sldId="259"/>
            <ac:grpSpMk id="12" creationId="{00942372-BED2-1C39-2450-52D5A2CBB660}"/>
          </ac:grpSpMkLst>
        </pc:grpChg>
        <pc:grpChg chg="add mod">
          <ac:chgData name="Ejtehadi  Mehdi" userId="3167e9e0-a508-4c00-8d8a-8d0634cf1697" providerId="ADAL" clId="{EA5C6C36-E6CB-4AAD-80CD-DD7028C37C7F}" dt="2023-12-12T12:33:41.954" v="20" actId="408"/>
          <ac:grpSpMkLst>
            <pc:docMk/>
            <pc:sldMk cId="1592479476" sldId="259"/>
            <ac:grpSpMk id="14" creationId="{1E658CD4-DA95-3D88-BBCC-219F22B17EC8}"/>
          </ac:grpSpMkLst>
        </pc:grpChg>
        <pc:grpChg chg="del">
          <ac:chgData name="Ejtehadi  Mehdi" userId="3167e9e0-a508-4c00-8d8a-8d0634cf1697" providerId="ADAL" clId="{EA5C6C36-E6CB-4AAD-80CD-DD7028C37C7F}" dt="2023-12-12T12:30:05.373" v="0" actId="165"/>
          <ac:grpSpMkLst>
            <pc:docMk/>
            <pc:sldMk cId="1592479476" sldId="259"/>
            <ac:grpSpMk id="19" creationId="{88749091-ACEA-0F86-3314-A512710A12E5}"/>
          </ac:grpSpMkLst>
        </pc:grpChg>
        <pc:grpChg chg="add mod">
          <ac:chgData name="Ejtehadi  Mehdi" userId="3167e9e0-a508-4c00-8d8a-8d0634cf1697" providerId="ADAL" clId="{EA5C6C36-E6CB-4AAD-80CD-DD7028C37C7F}" dt="2023-12-12T12:33:41.954" v="20" actId="408"/>
          <ac:grpSpMkLst>
            <pc:docMk/>
            <pc:sldMk cId="1592479476" sldId="259"/>
            <ac:grpSpMk id="20" creationId="{2B77A12A-50FE-8716-0F2A-924A3F91A068}"/>
          </ac:grpSpMkLst>
        </pc:grpChg>
        <pc:grpChg chg="add mod">
          <ac:chgData name="Ejtehadi  Mehdi" userId="3167e9e0-a508-4c00-8d8a-8d0634cf1697" providerId="ADAL" clId="{EA5C6C36-E6CB-4AAD-80CD-DD7028C37C7F}" dt="2023-12-12T12:30:55.143" v="6" actId="164"/>
          <ac:grpSpMkLst>
            <pc:docMk/>
            <pc:sldMk cId="1592479476" sldId="259"/>
            <ac:grpSpMk id="21" creationId="{0EE5783B-90A9-B60F-CAD7-DC8BFBA82B17}"/>
          </ac:grpSpMkLst>
        </pc:grpChg>
        <pc:picChg chg="mod topLvl">
          <ac:chgData name="Ejtehadi  Mehdi" userId="3167e9e0-a508-4c00-8d8a-8d0634cf1697" providerId="ADAL" clId="{EA5C6C36-E6CB-4AAD-80CD-DD7028C37C7F}" dt="2023-12-12T12:30:41.312" v="3" actId="164"/>
          <ac:picMkLst>
            <pc:docMk/>
            <pc:sldMk cId="1592479476" sldId="259"/>
            <ac:picMk id="3" creationId="{5438470C-7553-324E-5D03-6D724816C48D}"/>
          </ac:picMkLst>
        </pc:picChg>
        <pc:picChg chg="mod topLvl">
          <ac:chgData name="Ejtehadi  Mehdi" userId="3167e9e0-a508-4c00-8d8a-8d0634cf1697" providerId="ADAL" clId="{EA5C6C36-E6CB-4AAD-80CD-DD7028C37C7F}" dt="2023-12-12T12:30:45.861" v="4" actId="164"/>
          <ac:picMkLst>
            <pc:docMk/>
            <pc:sldMk cId="1592479476" sldId="259"/>
            <ac:picMk id="11" creationId="{23D8609D-3E52-ECA3-988E-EF6FAD8C0EB0}"/>
          </ac:picMkLst>
        </pc:picChg>
        <pc:picChg chg="mod topLvl">
          <ac:chgData name="Ejtehadi  Mehdi" userId="3167e9e0-a508-4c00-8d8a-8d0634cf1697" providerId="ADAL" clId="{EA5C6C36-E6CB-4AAD-80CD-DD7028C37C7F}" dt="2023-12-12T12:30:50.762" v="5" actId="164"/>
          <ac:picMkLst>
            <pc:docMk/>
            <pc:sldMk cId="1592479476" sldId="259"/>
            <ac:picMk id="13" creationId="{34DEFEDE-2064-D47E-3CA3-C8566FC2F898}"/>
          </ac:picMkLst>
        </pc:picChg>
        <pc:picChg chg="mod topLvl">
          <ac:chgData name="Ejtehadi  Mehdi" userId="3167e9e0-a508-4c00-8d8a-8d0634cf1697" providerId="ADAL" clId="{EA5C6C36-E6CB-4AAD-80CD-DD7028C37C7F}" dt="2023-12-12T12:30:55.143" v="6" actId="164"/>
          <ac:picMkLst>
            <pc:docMk/>
            <pc:sldMk cId="1592479476" sldId="259"/>
            <ac:picMk id="15" creationId="{D4840732-DD22-5226-75DF-0D046C0707EB}"/>
          </ac:picMkLst>
        </pc:picChg>
        <pc:picChg chg="mod topLvl">
          <ac:chgData name="Ejtehadi  Mehdi" userId="3167e9e0-a508-4c00-8d8a-8d0634cf1697" providerId="ADAL" clId="{EA5C6C36-E6CB-4AAD-80CD-DD7028C37C7F}" dt="2023-12-12T12:30:29.980" v="1" actId="164"/>
          <ac:picMkLst>
            <pc:docMk/>
            <pc:sldMk cId="1592479476" sldId="259"/>
            <ac:picMk id="36" creationId="{C49B8A6D-D3DD-D678-B888-E9C9EBB6EB68}"/>
          </ac:picMkLst>
        </pc:picChg>
        <pc:picChg chg="mod topLvl">
          <ac:chgData name="Ejtehadi  Mehdi" userId="3167e9e0-a508-4c00-8d8a-8d0634cf1697" providerId="ADAL" clId="{EA5C6C36-E6CB-4AAD-80CD-DD7028C37C7F}" dt="2023-12-12T12:30:36.444" v="2" actId="164"/>
          <ac:picMkLst>
            <pc:docMk/>
            <pc:sldMk cId="1592479476" sldId="259"/>
            <ac:picMk id="38" creationId="{6A5383F6-B59A-759C-9021-8856540244B8}"/>
          </ac:picMkLst>
        </pc:picChg>
        <pc:picChg chg="mod topLvl">
          <ac:chgData name="Ejtehadi  Mehdi" userId="3167e9e0-a508-4c00-8d8a-8d0634cf1697" providerId="ADAL" clId="{EA5C6C36-E6CB-4AAD-80CD-DD7028C37C7F}" dt="2023-12-12T12:30:41.312" v="3" actId="164"/>
          <ac:picMkLst>
            <pc:docMk/>
            <pc:sldMk cId="1592479476" sldId="259"/>
            <ac:picMk id="40" creationId="{50842BC8-8ADA-9CB8-245D-7F344B3EF031}"/>
          </ac:picMkLst>
        </pc:picChg>
        <pc:picChg chg="mod topLvl">
          <ac:chgData name="Ejtehadi  Mehdi" userId="3167e9e0-a508-4c00-8d8a-8d0634cf1697" providerId="ADAL" clId="{EA5C6C36-E6CB-4AAD-80CD-DD7028C37C7F}" dt="2023-12-12T12:30:45.861" v="4" actId="164"/>
          <ac:picMkLst>
            <pc:docMk/>
            <pc:sldMk cId="1592479476" sldId="259"/>
            <ac:picMk id="42" creationId="{99A18C93-EAF0-69F7-1F2E-4CF1FB1AF430}"/>
          </ac:picMkLst>
        </pc:picChg>
        <pc:picChg chg="mod topLvl">
          <ac:chgData name="Ejtehadi  Mehdi" userId="3167e9e0-a508-4c00-8d8a-8d0634cf1697" providerId="ADAL" clId="{EA5C6C36-E6CB-4AAD-80CD-DD7028C37C7F}" dt="2023-12-12T12:30:50.762" v="5" actId="164"/>
          <ac:picMkLst>
            <pc:docMk/>
            <pc:sldMk cId="1592479476" sldId="259"/>
            <ac:picMk id="44" creationId="{E586F93F-86CF-3414-E5FA-678F61810D27}"/>
          </ac:picMkLst>
        </pc:picChg>
        <pc:picChg chg="mod topLvl">
          <ac:chgData name="Ejtehadi  Mehdi" userId="3167e9e0-a508-4c00-8d8a-8d0634cf1697" providerId="ADAL" clId="{EA5C6C36-E6CB-4AAD-80CD-DD7028C37C7F}" dt="2023-12-12T12:30:55.143" v="6" actId="164"/>
          <ac:picMkLst>
            <pc:docMk/>
            <pc:sldMk cId="1592479476" sldId="259"/>
            <ac:picMk id="46" creationId="{B592AF72-33D9-E358-FDEC-E89FC0F98FA0}"/>
          </ac:picMkLst>
        </pc:picChg>
        <pc:picChg chg="mod topLvl">
          <ac:chgData name="Ejtehadi  Mehdi" userId="3167e9e0-a508-4c00-8d8a-8d0634cf1697" providerId="ADAL" clId="{EA5C6C36-E6CB-4AAD-80CD-DD7028C37C7F}" dt="2023-12-12T12:30:29.980" v="1" actId="164"/>
          <ac:picMkLst>
            <pc:docMk/>
            <pc:sldMk cId="1592479476" sldId="259"/>
            <ac:picMk id="48" creationId="{E4A56A5C-1E1F-33EA-E97F-92F58F608A50}"/>
          </ac:picMkLst>
        </pc:picChg>
        <pc:picChg chg="mod topLvl">
          <ac:chgData name="Ejtehadi  Mehdi" userId="3167e9e0-a508-4c00-8d8a-8d0634cf1697" providerId="ADAL" clId="{EA5C6C36-E6CB-4AAD-80CD-DD7028C37C7F}" dt="2023-12-12T12:30:36.444" v="2" actId="164"/>
          <ac:picMkLst>
            <pc:docMk/>
            <pc:sldMk cId="1592479476" sldId="259"/>
            <ac:picMk id="50" creationId="{D7CE2F58-7F16-645B-5D48-7100A2C55625}"/>
          </ac:picMkLst>
        </pc:picChg>
      </pc:sldChg>
      <pc:sldChg chg="addSp modSp mod">
        <pc:chgData name="Ejtehadi  Mehdi" userId="3167e9e0-a508-4c00-8d8a-8d0634cf1697" providerId="ADAL" clId="{EA5C6C36-E6CB-4AAD-80CD-DD7028C37C7F}" dt="2023-12-12T12:35:49.984" v="35" actId="408"/>
        <pc:sldMkLst>
          <pc:docMk/>
          <pc:sldMk cId="463536633" sldId="260"/>
        </pc:sldMkLst>
        <pc:spChg chg="mod">
          <ac:chgData name="Ejtehadi  Mehdi" userId="3167e9e0-a508-4c00-8d8a-8d0634cf1697" providerId="ADAL" clId="{EA5C6C36-E6CB-4AAD-80CD-DD7028C37C7F}" dt="2023-12-12T12:34:01.616" v="21" actId="164"/>
          <ac:spMkLst>
            <pc:docMk/>
            <pc:sldMk cId="463536633" sldId="260"/>
            <ac:spMk id="3" creationId="{56838699-ADEF-19FF-73A0-783315E3BF3E}"/>
          </ac:spMkLst>
        </pc:spChg>
        <pc:spChg chg="mod">
          <ac:chgData name="Ejtehadi  Mehdi" userId="3167e9e0-a508-4c00-8d8a-8d0634cf1697" providerId="ADAL" clId="{EA5C6C36-E6CB-4AAD-80CD-DD7028C37C7F}" dt="2023-12-12T12:34:07.765" v="22" actId="164"/>
          <ac:spMkLst>
            <pc:docMk/>
            <pc:sldMk cId="463536633" sldId="260"/>
            <ac:spMk id="4" creationId="{7EFA7643-9998-EAB8-BF53-5CFC2AD204A8}"/>
          </ac:spMkLst>
        </pc:spChg>
        <pc:spChg chg="mod">
          <ac:chgData name="Ejtehadi  Mehdi" userId="3167e9e0-a508-4c00-8d8a-8d0634cf1697" providerId="ADAL" clId="{EA5C6C36-E6CB-4AAD-80CD-DD7028C37C7F}" dt="2023-12-12T12:34:12.264" v="23" actId="164"/>
          <ac:spMkLst>
            <pc:docMk/>
            <pc:sldMk cId="463536633" sldId="260"/>
            <ac:spMk id="5" creationId="{1CA6435C-9A5E-78DB-79AF-AE82E612A9B7}"/>
          </ac:spMkLst>
        </pc:spChg>
        <pc:spChg chg="mod">
          <ac:chgData name="Ejtehadi  Mehdi" userId="3167e9e0-a508-4c00-8d8a-8d0634cf1697" providerId="ADAL" clId="{EA5C6C36-E6CB-4AAD-80CD-DD7028C37C7F}" dt="2023-12-12T12:34:16.403" v="24" actId="164"/>
          <ac:spMkLst>
            <pc:docMk/>
            <pc:sldMk cId="463536633" sldId="260"/>
            <ac:spMk id="6" creationId="{5A3C2A92-787A-9F0E-557B-A905CEF6AED9}"/>
          </ac:spMkLst>
        </pc:spChg>
        <pc:spChg chg="mod">
          <ac:chgData name="Ejtehadi  Mehdi" userId="3167e9e0-a508-4c00-8d8a-8d0634cf1697" providerId="ADAL" clId="{EA5C6C36-E6CB-4AAD-80CD-DD7028C37C7F}" dt="2023-12-12T12:34:20.852" v="25" actId="164"/>
          <ac:spMkLst>
            <pc:docMk/>
            <pc:sldMk cId="463536633" sldId="260"/>
            <ac:spMk id="7" creationId="{66E039D2-5B58-9BEC-AD67-1D5179346AF1}"/>
          </ac:spMkLst>
        </pc:spChg>
        <pc:spChg chg="mod">
          <ac:chgData name="Ejtehadi  Mehdi" userId="3167e9e0-a508-4c00-8d8a-8d0634cf1697" providerId="ADAL" clId="{EA5C6C36-E6CB-4AAD-80CD-DD7028C37C7F}" dt="2023-12-12T12:34:25.091" v="26" actId="164"/>
          <ac:spMkLst>
            <pc:docMk/>
            <pc:sldMk cId="463536633" sldId="260"/>
            <ac:spMk id="8" creationId="{CDD60A74-B1AC-E692-F8D6-1F11D036A2AA}"/>
          </ac:spMkLst>
        </pc:spChg>
        <pc:grpChg chg="add mod">
          <ac:chgData name="Ejtehadi  Mehdi" userId="3167e9e0-a508-4c00-8d8a-8d0634cf1697" providerId="ADAL" clId="{EA5C6C36-E6CB-4AAD-80CD-DD7028C37C7F}" dt="2023-12-12T12:34:01.616" v="21" actId="164"/>
          <ac:grpSpMkLst>
            <pc:docMk/>
            <pc:sldMk cId="463536633" sldId="260"/>
            <ac:grpSpMk id="2" creationId="{7CF76BE7-55B2-C3CC-71CC-B59F5FFE2735}"/>
          </ac:grpSpMkLst>
        </pc:grpChg>
        <pc:grpChg chg="add mod">
          <ac:chgData name="Ejtehadi  Mehdi" userId="3167e9e0-a508-4c00-8d8a-8d0634cf1697" providerId="ADAL" clId="{EA5C6C36-E6CB-4AAD-80CD-DD7028C37C7F}" dt="2023-12-12T12:35:49.984" v="35" actId="408"/>
          <ac:grpSpMkLst>
            <pc:docMk/>
            <pc:sldMk cId="463536633" sldId="260"/>
            <ac:grpSpMk id="9" creationId="{77A79D9E-02CF-9678-2EDB-FCDE9AF06F8A}"/>
          </ac:grpSpMkLst>
        </pc:grpChg>
        <pc:grpChg chg="add mod">
          <ac:chgData name="Ejtehadi  Mehdi" userId="3167e9e0-a508-4c00-8d8a-8d0634cf1697" providerId="ADAL" clId="{EA5C6C36-E6CB-4AAD-80CD-DD7028C37C7F}" dt="2023-12-12T12:35:49.984" v="35" actId="408"/>
          <ac:grpSpMkLst>
            <pc:docMk/>
            <pc:sldMk cId="463536633" sldId="260"/>
            <ac:grpSpMk id="10" creationId="{D435E0A5-5C77-1692-7E18-278600B31890}"/>
          </ac:grpSpMkLst>
        </pc:grpChg>
        <pc:grpChg chg="add mod">
          <ac:chgData name="Ejtehadi  Mehdi" userId="3167e9e0-a508-4c00-8d8a-8d0634cf1697" providerId="ADAL" clId="{EA5C6C36-E6CB-4AAD-80CD-DD7028C37C7F}" dt="2023-12-12T12:35:49.984" v="35" actId="408"/>
          <ac:grpSpMkLst>
            <pc:docMk/>
            <pc:sldMk cId="463536633" sldId="260"/>
            <ac:grpSpMk id="11" creationId="{C08F384D-5F4F-F17D-E806-145190329EDA}"/>
          </ac:grpSpMkLst>
        </pc:grpChg>
        <pc:grpChg chg="add mod">
          <ac:chgData name="Ejtehadi  Mehdi" userId="3167e9e0-a508-4c00-8d8a-8d0634cf1697" providerId="ADAL" clId="{EA5C6C36-E6CB-4AAD-80CD-DD7028C37C7F}" dt="2023-12-12T12:35:49.984" v="35" actId="408"/>
          <ac:grpSpMkLst>
            <pc:docMk/>
            <pc:sldMk cId="463536633" sldId="260"/>
            <ac:grpSpMk id="12" creationId="{7E87C060-E844-CCEC-3E41-8756B1E18241}"/>
          </ac:grpSpMkLst>
        </pc:grpChg>
        <pc:grpChg chg="add mod">
          <ac:chgData name="Ejtehadi  Mehdi" userId="3167e9e0-a508-4c00-8d8a-8d0634cf1697" providerId="ADAL" clId="{EA5C6C36-E6CB-4AAD-80CD-DD7028C37C7F}" dt="2023-12-12T12:34:25.091" v="26" actId="164"/>
          <ac:grpSpMkLst>
            <pc:docMk/>
            <pc:sldMk cId="463536633" sldId="260"/>
            <ac:grpSpMk id="13" creationId="{140DF63E-3E75-1E68-1874-8B62AA06F15B}"/>
          </ac:grpSpMkLst>
        </pc:grpChg>
        <pc:picChg chg="mod">
          <ac:chgData name="Ejtehadi  Mehdi" userId="3167e9e0-a508-4c00-8d8a-8d0634cf1697" providerId="ADAL" clId="{EA5C6C36-E6CB-4AAD-80CD-DD7028C37C7F}" dt="2023-12-12T12:34:07.765" v="22" actId="164"/>
          <ac:picMkLst>
            <pc:docMk/>
            <pc:sldMk cId="463536633" sldId="260"/>
            <ac:picMk id="25" creationId="{3A4AED0D-4E20-4273-84A7-33E872438C24}"/>
          </ac:picMkLst>
        </pc:picChg>
        <pc:picChg chg="mod">
          <ac:chgData name="Ejtehadi  Mehdi" userId="3167e9e0-a508-4c00-8d8a-8d0634cf1697" providerId="ADAL" clId="{EA5C6C36-E6CB-4AAD-80CD-DD7028C37C7F}" dt="2023-12-12T12:34:07.765" v="22" actId="164"/>
          <ac:picMkLst>
            <pc:docMk/>
            <pc:sldMk cId="463536633" sldId="260"/>
            <ac:picMk id="27" creationId="{93FBF81C-DF2C-F4F8-A2B0-3650F7F62666}"/>
          </ac:picMkLst>
        </pc:picChg>
        <pc:picChg chg="mod">
          <ac:chgData name="Ejtehadi  Mehdi" userId="3167e9e0-a508-4c00-8d8a-8d0634cf1697" providerId="ADAL" clId="{EA5C6C36-E6CB-4AAD-80CD-DD7028C37C7F}" dt="2023-12-12T12:34:01.616" v="21" actId="164"/>
          <ac:picMkLst>
            <pc:docMk/>
            <pc:sldMk cId="463536633" sldId="260"/>
            <ac:picMk id="29" creationId="{AD8C1EA4-EF8C-8F7E-73FC-F56EBB619AEB}"/>
          </ac:picMkLst>
        </pc:picChg>
        <pc:picChg chg="mod">
          <ac:chgData name="Ejtehadi  Mehdi" userId="3167e9e0-a508-4c00-8d8a-8d0634cf1697" providerId="ADAL" clId="{EA5C6C36-E6CB-4AAD-80CD-DD7028C37C7F}" dt="2023-12-12T12:34:01.616" v="21" actId="164"/>
          <ac:picMkLst>
            <pc:docMk/>
            <pc:sldMk cId="463536633" sldId="260"/>
            <ac:picMk id="31" creationId="{2ED731FC-454F-6E48-2FC3-3065DBCDED23}"/>
          </ac:picMkLst>
        </pc:picChg>
        <pc:picChg chg="mod">
          <ac:chgData name="Ejtehadi  Mehdi" userId="3167e9e0-a508-4c00-8d8a-8d0634cf1697" providerId="ADAL" clId="{EA5C6C36-E6CB-4AAD-80CD-DD7028C37C7F}" dt="2023-12-12T12:34:12.264" v="23" actId="164"/>
          <ac:picMkLst>
            <pc:docMk/>
            <pc:sldMk cId="463536633" sldId="260"/>
            <ac:picMk id="33" creationId="{E8D7C8C7-2CF1-3867-349F-D1E2FCFCD5BC}"/>
          </ac:picMkLst>
        </pc:picChg>
        <pc:picChg chg="mod">
          <ac:chgData name="Ejtehadi  Mehdi" userId="3167e9e0-a508-4c00-8d8a-8d0634cf1697" providerId="ADAL" clId="{EA5C6C36-E6CB-4AAD-80CD-DD7028C37C7F}" dt="2023-12-12T12:34:12.264" v="23" actId="164"/>
          <ac:picMkLst>
            <pc:docMk/>
            <pc:sldMk cId="463536633" sldId="260"/>
            <ac:picMk id="35" creationId="{F4A536EB-903B-8140-2011-1692966E9E8F}"/>
          </ac:picMkLst>
        </pc:picChg>
        <pc:picChg chg="mod">
          <ac:chgData name="Ejtehadi  Mehdi" userId="3167e9e0-a508-4c00-8d8a-8d0634cf1697" providerId="ADAL" clId="{EA5C6C36-E6CB-4AAD-80CD-DD7028C37C7F}" dt="2023-12-12T12:34:16.403" v="24" actId="164"/>
          <ac:picMkLst>
            <pc:docMk/>
            <pc:sldMk cId="463536633" sldId="260"/>
            <ac:picMk id="37" creationId="{576957AA-CA3C-0304-4F47-1B3DE07C4B45}"/>
          </ac:picMkLst>
        </pc:picChg>
        <pc:picChg chg="mod">
          <ac:chgData name="Ejtehadi  Mehdi" userId="3167e9e0-a508-4c00-8d8a-8d0634cf1697" providerId="ADAL" clId="{EA5C6C36-E6CB-4AAD-80CD-DD7028C37C7F}" dt="2023-12-12T12:34:16.403" v="24" actId="164"/>
          <ac:picMkLst>
            <pc:docMk/>
            <pc:sldMk cId="463536633" sldId="260"/>
            <ac:picMk id="39" creationId="{BA3157DC-8FEA-5E83-395C-B9CA6EF7F528}"/>
          </ac:picMkLst>
        </pc:picChg>
        <pc:picChg chg="mod">
          <ac:chgData name="Ejtehadi  Mehdi" userId="3167e9e0-a508-4c00-8d8a-8d0634cf1697" providerId="ADAL" clId="{EA5C6C36-E6CB-4AAD-80CD-DD7028C37C7F}" dt="2023-12-12T12:34:20.852" v="25" actId="164"/>
          <ac:picMkLst>
            <pc:docMk/>
            <pc:sldMk cId="463536633" sldId="260"/>
            <ac:picMk id="41" creationId="{800AE186-63E0-3FBE-370F-8B23F36F6CB5}"/>
          </ac:picMkLst>
        </pc:picChg>
        <pc:picChg chg="mod">
          <ac:chgData name="Ejtehadi  Mehdi" userId="3167e9e0-a508-4c00-8d8a-8d0634cf1697" providerId="ADAL" clId="{EA5C6C36-E6CB-4AAD-80CD-DD7028C37C7F}" dt="2023-12-12T12:34:20.852" v="25" actId="164"/>
          <ac:picMkLst>
            <pc:docMk/>
            <pc:sldMk cId="463536633" sldId="260"/>
            <ac:picMk id="43" creationId="{21B833D6-903B-302A-2F27-6EE65D93842F}"/>
          </ac:picMkLst>
        </pc:picChg>
        <pc:picChg chg="mod">
          <ac:chgData name="Ejtehadi  Mehdi" userId="3167e9e0-a508-4c00-8d8a-8d0634cf1697" providerId="ADAL" clId="{EA5C6C36-E6CB-4AAD-80CD-DD7028C37C7F}" dt="2023-12-12T12:34:25.091" v="26" actId="164"/>
          <ac:picMkLst>
            <pc:docMk/>
            <pc:sldMk cId="463536633" sldId="260"/>
            <ac:picMk id="45" creationId="{5C240FDC-FAC6-1639-457D-175DCE097434}"/>
          </ac:picMkLst>
        </pc:picChg>
        <pc:picChg chg="mod">
          <ac:chgData name="Ejtehadi  Mehdi" userId="3167e9e0-a508-4c00-8d8a-8d0634cf1697" providerId="ADAL" clId="{EA5C6C36-E6CB-4AAD-80CD-DD7028C37C7F}" dt="2023-12-12T12:34:25.091" v="26" actId="164"/>
          <ac:picMkLst>
            <pc:docMk/>
            <pc:sldMk cId="463536633" sldId="260"/>
            <ac:picMk id="47" creationId="{ABA71F0F-8ADA-BE21-3C05-8FF2DAB70BEA}"/>
          </ac:picMkLst>
        </pc:picChg>
      </pc:sldChg>
    </pc:docChg>
  </pc:docChgLst>
  <pc:docChgLst>
    <pc:chgData name="Ejtehadi  Mehdi" userId="3167e9e0-a508-4c00-8d8a-8d0634cf1697" providerId="ADAL" clId="{9F31DA2F-8447-412D-8B71-D8A31883B4EB}"/>
    <pc:docChg chg="undo redo custSel addSld modSld sldOrd">
      <pc:chgData name="Ejtehadi  Mehdi" userId="3167e9e0-a508-4c00-8d8a-8d0634cf1697" providerId="ADAL" clId="{9F31DA2F-8447-412D-8B71-D8A31883B4EB}" dt="2023-10-26T10:19:36.978" v="2463" actId="1076"/>
      <pc:docMkLst>
        <pc:docMk/>
      </pc:docMkLst>
      <pc:sldChg chg="addSp delSp modSp new mod modNotesTx">
        <pc:chgData name="Ejtehadi  Mehdi" userId="3167e9e0-a508-4c00-8d8a-8d0634cf1697" providerId="ADAL" clId="{9F31DA2F-8447-412D-8B71-D8A31883B4EB}" dt="2023-10-26T10:18:21.257" v="2451" actId="20577"/>
        <pc:sldMkLst>
          <pc:docMk/>
          <pc:sldMk cId="484751615" sldId="256"/>
        </pc:sldMkLst>
        <pc:spChg chg="del">
          <ac:chgData name="Ejtehadi  Mehdi" userId="3167e9e0-a508-4c00-8d8a-8d0634cf1697" providerId="ADAL" clId="{9F31DA2F-8447-412D-8B71-D8A31883B4EB}" dt="2023-10-19T08:42:13.914" v="1" actId="478"/>
          <ac:spMkLst>
            <pc:docMk/>
            <pc:sldMk cId="484751615" sldId="256"/>
            <ac:spMk id="2" creationId="{039E41D9-38C0-D731-9492-769A90FB83BE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2" creationId="{444B2228-41B6-3F56-1845-3B3DDC8142FC}"/>
          </ac:spMkLst>
        </pc:spChg>
        <pc:spChg chg="del">
          <ac:chgData name="Ejtehadi  Mehdi" userId="3167e9e0-a508-4c00-8d8a-8d0634cf1697" providerId="ADAL" clId="{9F31DA2F-8447-412D-8B71-D8A31883B4EB}" dt="2023-10-19T08:42:13.914" v="1" actId="478"/>
          <ac:spMkLst>
            <pc:docMk/>
            <pc:sldMk cId="484751615" sldId="256"/>
            <ac:spMk id="3" creationId="{744A0BF7-6268-9CE4-B0B5-CA1A94B07E59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4" creationId="{6DC1C69A-A8AA-9F6D-9F17-1C118946E15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6" creationId="{E713FBD3-2A8A-7ADC-F75F-3F9E5A0C0694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59" creationId="{A1765041-61F6-1818-72B1-EE251CD288FF}"/>
          </ac:spMkLst>
        </pc:spChg>
        <pc:spChg chg="add del mod">
          <ac:chgData name="Ejtehadi  Mehdi" userId="3167e9e0-a508-4c00-8d8a-8d0634cf1697" providerId="ADAL" clId="{9F31DA2F-8447-412D-8B71-D8A31883B4EB}" dt="2023-10-19T12:02:15.485" v="830"/>
          <ac:spMkLst>
            <pc:docMk/>
            <pc:sldMk cId="484751615" sldId="256"/>
            <ac:spMk id="60" creationId="{3D1C2F80-E5E4-3FDC-2288-33076F6F7F66}"/>
          </ac:spMkLst>
        </pc:spChg>
        <pc:spChg chg="add del mod">
          <ac:chgData name="Ejtehadi  Mehdi" userId="3167e9e0-a508-4c00-8d8a-8d0634cf1697" providerId="ADAL" clId="{9F31DA2F-8447-412D-8B71-D8A31883B4EB}" dt="2023-10-19T22:27:36.463" v="1078" actId="478"/>
          <ac:spMkLst>
            <pc:docMk/>
            <pc:sldMk cId="484751615" sldId="256"/>
            <ac:spMk id="61" creationId="{94934646-5ACE-896D-2CF6-CCCB8761D65F}"/>
          </ac:spMkLst>
        </pc:spChg>
        <pc:spChg chg="add del mod">
          <ac:chgData name="Ejtehadi  Mehdi" userId="3167e9e0-a508-4c00-8d8a-8d0634cf1697" providerId="ADAL" clId="{9F31DA2F-8447-412D-8B71-D8A31883B4EB}" dt="2023-10-19T22:30:11.465" v="1096" actId="478"/>
          <ac:spMkLst>
            <pc:docMk/>
            <pc:sldMk cId="484751615" sldId="256"/>
            <ac:spMk id="62" creationId="{236F92CF-9B75-0FA4-C105-E80FD2354254}"/>
          </ac:spMkLst>
        </pc:spChg>
        <pc:spChg chg="add del mod">
          <ac:chgData name="Ejtehadi  Mehdi" userId="3167e9e0-a508-4c00-8d8a-8d0634cf1697" providerId="ADAL" clId="{9F31DA2F-8447-412D-8B71-D8A31883B4EB}" dt="2023-10-19T22:29:10.851" v="1088" actId="478"/>
          <ac:spMkLst>
            <pc:docMk/>
            <pc:sldMk cId="484751615" sldId="256"/>
            <ac:spMk id="63" creationId="{43F38173-EF1A-3156-3754-82D64853BE25}"/>
          </ac:spMkLst>
        </pc:spChg>
        <pc:spChg chg="add del mod">
          <ac:chgData name="Ejtehadi  Mehdi" userId="3167e9e0-a508-4c00-8d8a-8d0634cf1697" providerId="ADAL" clId="{9F31DA2F-8447-412D-8B71-D8A31883B4EB}" dt="2023-10-19T22:31:40.344" v="1150" actId="478"/>
          <ac:spMkLst>
            <pc:docMk/>
            <pc:sldMk cId="484751615" sldId="256"/>
            <ac:spMk id="78" creationId="{92B86FD5-FE1D-9FE9-A0C2-88E20D5B4762}"/>
          </ac:spMkLst>
        </pc:spChg>
        <pc:spChg chg="add mod">
          <ac:chgData name="Ejtehadi  Mehdi" userId="3167e9e0-a508-4c00-8d8a-8d0634cf1697" providerId="ADAL" clId="{9F31DA2F-8447-412D-8B71-D8A31883B4EB}" dt="2023-10-20T15:21:29.266" v="1511" actId="164"/>
          <ac:spMkLst>
            <pc:docMk/>
            <pc:sldMk cId="484751615" sldId="256"/>
            <ac:spMk id="80" creationId="{D3FDA9CE-4E23-7007-8C61-717F39D38543}"/>
          </ac:spMkLst>
        </pc:spChg>
        <pc:spChg chg="add del mod">
          <ac:chgData name="Ejtehadi  Mehdi" userId="3167e9e0-a508-4c00-8d8a-8d0634cf1697" providerId="ADAL" clId="{9F31DA2F-8447-412D-8B71-D8A31883B4EB}" dt="2023-10-20T15:52:32.532" v="1632" actId="478"/>
          <ac:spMkLst>
            <pc:docMk/>
            <pc:sldMk cId="484751615" sldId="256"/>
            <ac:spMk id="81" creationId="{16B2BF8F-4F51-7065-FD16-F60AF33A0D0D}"/>
          </ac:spMkLst>
        </pc:spChg>
        <pc:spChg chg="add del mod">
          <ac:chgData name="Ejtehadi  Mehdi" userId="3167e9e0-a508-4c00-8d8a-8d0634cf1697" providerId="ADAL" clId="{9F31DA2F-8447-412D-8B71-D8A31883B4EB}" dt="2023-10-19T22:32:57.220" v="1163" actId="478"/>
          <ac:spMkLst>
            <pc:docMk/>
            <pc:sldMk cId="484751615" sldId="256"/>
            <ac:spMk id="92" creationId="{D71CDB9F-EA4C-31CB-178B-8624F3B559AE}"/>
          </ac:spMkLst>
        </pc:spChg>
        <pc:spChg chg="add mod">
          <ac:chgData name="Ejtehadi  Mehdi" userId="3167e9e0-a508-4c00-8d8a-8d0634cf1697" providerId="ADAL" clId="{9F31DA2F-8447-412D-8B71-D8A31883B4EB}" dt="2023-10-26T08:53:25.168" v="1900" actId="14100"/>
          <ac:spMkLst>
            <pc:docMk/>
            <pc:sldMk cId="484751615" sldId="256"/>
            <ac:spMk id="111" creationId="{125B82A2-0DC0-3F06-4674-13B69C45C5FE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12" creationId="{2EFD5F68-95B8-9504-20CD-A04E068FB06F}"/>
          </ac:spMkLst>
        </pc:spChg>
        <pc:spChg chg="add mod">
          <ac:chgData name="Ejtehadi  Mehdi" userId="3167e9e0-a508-4c00-8d8a-8d0634cf1697" providerId="ADAL" clId="{9F31DA2F-8447-412D-8B71-D8A31883B4EB}" dt="2023-10-26T08:53:19.833" v="1899" actId="14100"/>
          <ac:spMkLst>
            <pc:docMk/>
            <pc:sldMk cId="484751615" sldId="256"/>
            <ac:spMk id="113" creationId="{AA0F0E5C-EC2E-C1B0-C7DE-EEAD974D9B4A}"/>
          </ac:spMkLst>
        </pc:spChg>
        <pc:spChg chg="add del mod">
          <ac:chgData name="Ejtehadi  Mehdi" userId="3167e9e0-a508-4c00-8d8a-8d0634cf1697" providerId="ADAL" clId="{9F31DA2F-8447-412D-8B71-D8A31883B4EB}" dt="2023-10-19T22:34:56.448" v="1187" actId="478"/>
          <ac:spMkLst>
            <pc:docMk/>
            <pc:sldMk cId="484751615" sldId="256"/>
            <ac:spMk id="114" creationId="{9548B713-ED34-86EF-DFF8-BF8F89B960EC}"/>
          </ac:spMkLst>
        </pc:spChg>
        <pc:spChg chg="add del mod">
          <ac:chgData name="Ejtehadi  Mehdi" userId="3167e9e0-a508-4c00-8d8a-8d0634cf1697" providerId="ADAL" clId="{9F31DA2F-8447-412D-8B71-D8A31883B4EB}" dt="2023-10-20T15:59:04.500" v="1761" actId="478"/>
          <ac:spMkLst>
            <pc:docMk/>
            <pc:sldMk cId="484751615" sldId="256"/>
            <ac:spMk id="114" creationId="{BB1EC348-F721-8520-4A21-B4BCC5999D1F}"/>
          </ac:spMkLst>
        </pc:spChg>
        <pc:spChg chg="add del mod">
          <ac:chgData name="Ejtehadi  Mehdi" userId="3167e9e0-a508-4c00-8d8a-8d0634cf1697" providerId="ADAL" clId="{9F31DA2F-8447-412D-8B71-D8A31883B4EB}" dt="2023-10-19T22:34:53.852" v="1186" actId="478"/>
          <ac:spMkLst>
            <pc:docMk/>
            <pc:sldMk cId="484751615" sldId="256"/>
            <ac:spMk id="115" creationId="{7C61E88D-DF5D-ED68-3B82-F6F7C8E8B889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15" creationId="{CDCA9722-6ABC-6EEC-744B-37616A14D651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16" creationId="{49D4CBE7-8647-8631-FEA2-C813A4A58F7D}"/>
          </ac:spMkLst>
        </pc:spChg>
        <pc:spChg chg="add del mod">
          <ac:chgData name="Ejtehadi  Mehdi" userId="3167e9e0-a508-4c00-8d8a-8d0634cf1697" providerId="ADAL" clId="{9F31DA2F-8447-412D-8B71-D8A31883B4EB}" dt="2023-10-19T22:34:51.869" v="1185" actId="478"/>
          <ac:spMkLst>
            <pc:docMk/>
            <pc:sldMk cId="484751615" sldId="256"/>
            <ac:spMk id="117" creationId="{275A6FD4-1D99-A48D-BEAE-B29C813212F6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22" creationId="{23C5BE99-975B-CFE9-9363-8DAA00B1FD79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28" creationId="{1BE0DC6A-ACD1-9C9B-783D-2D0BA3D3B6C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29" creationId="{5EFA2B8F-88F4-A8D7-1B67-FB2F46B86DB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30" creationId="{09622193-D4D7-8F7A-F469-FA9674C22389}"/>
          </ac:spMkLst>
        </pc:spChg>
        <pc:spChg chg="add del mod">
          <ac:chgData name="Ejtehadi  Mehdi" userId="3167e9e0-a508-4c00-8d8a-8d0634cf1697" providerId="ADAL" clId="{9F31DA2F-8447-412D-8B71-D8A31883B4EB}" dt="2023-10-19T22:34:59.159" v="1188" actId="478"/>
          <ac:spMkLst>
            <pc:docMk/>
            <pc:sldMk cId="484751615" sldId="256"/>
            <ac:spMk id="131" creationId="{605337EE-4CFA-2F8D-ED67-0F9FB55C6654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32" creationId="{DDBBA28B-1775-7C6C-2242-8F3AE74666B6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7" creationId="{AB0B4DC6-47FA-C948-1FF6-B1ECDC99DFF7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8" creationId="{5D919392-CADF-87BA-9686-DD2E4E62A91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9" creationId="{2F3A41AD-F30B-E4BE-9C55-378090F53E7D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51" creationId="{34BFF983-6D59-17CD-D738-3493B3AC224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52" creationId="{04234AD8-7E2C-8232-0397-EAE46D3B6DA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73" creationId="{F453AD9A-12D5-3186-B165-FD6A3703DE9D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4" creationId="{8B0215DE-CB39-4857-5488-A1B95EBB0EEA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5" creationId="{39E0F9F1-1306-3820-7B66-1B4B9B3B720B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6" creationId="{F0987B64-FCC7-8B1D-2138-D2D7075680D4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7" creationId="{A32196EA-23BB-281A-A1C7-20AE8E2E84E8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8" creationId="{3048BF74-5B1B-D127-419C-F0BCD0C33F4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9" creationId="{EE24D5CE-89A6-BFDC-B09E-E2EE2BF22BF1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90" creationId="{30642AA9-9BC9-424D-8B37-F3B70CCAE0FE}"/>
          </ac:spMkLst>
        </pc:s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6" creationId="{F48FF0C4-6643-4546-973A-848E505BF7E3}"/>
          </ac:grpSpMkLst>
        </pc:grpChg>
        <pc:grpChg chg="add del mod">
          <ac:chgData name="Ejtehadi  Mehdi" userId="3167e9e0-a508-4c00-8d8a-8d0634cf1697" providerId="ADAL" clId="{9F31DA2F-8447-412D-8B71-D8A31883B4EB}" dt="2023-10-19T11:23:38.876" v="705" actId="165"/>
          <ac:grpSpMkLst>
            <pc:docMk/>
            <pc:sldMk cId="484751615" sldId="256"/>
            <ac:grpSpMk id="17" creationId="{28EA1B52-A83E-D1E1-96DA-710BA2260D80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31" creationId="{D03408C7-BECB-55D3-FC79-5C14DE746F65}"/>
          </ac:grpSpMkLst>
        </pc:grpChg>
        <pc:grpChg chg="add del mod">
          <ac:chgData name="Ejtehadi  Mehdi" userId="3167e9e0-a508-4c00-8d8a-8d0634cf1697" providerId="ADAL" clId="{9F31DA2F-8447-412D-8B71-D8A31883B4EB}" dt="2023-10-19T11:36:04.257" v="752" actId="165"/>
          <ac:grpSpMkLst>
            <pc:docMk/>
            <pc:sldMk cId="484751615" sldId="256"/>
            <ac:grpSpMk id="40" creationId="{90CE73DB-1B64-8ACF-DD2A-74122EEB321A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45" creationId="{04B94661-D6CA-4DF1-9F3D-3F867A0149E4}"/>
          </ac:grpSpMkLst>
        </pc:grpChg>
        <pc:grpChg chg="add del mod">
          <ac:chgData name="Ejtehadi  Mehdi" userId="3167e9e0-a508-4c00-8d8a-8d0634cf1697" providerId="ADAL" clId="{9F31DA2F-8447-412D-8B71-D8A31883B4EB}" dt="2023-10-19T12:04:01.296" v="846" actId="165"/>
          <ac:grpSpMkLst>
            <pc:docMk/>
            <pc:sldMk cId="484751615" sldId="256"/>
            <ac:grpSpMk id="54" creationId="{5EF8C73E-2174-B139-2501-5B6481261B4B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64" creationId="{F1D7E93A-4F02-96FB-7106-36E640491545}"/>
          </ac:grpSpMkLst>
        </pc:grpChg>
        <pc:grpChg chg="add del mod">
          <ac:chgData name="Ejtehadi  Mehdi" userId="3167e9e0-a508-4c00-8d8a-8d0634cf1697" providerId="ADAL" clId="{9F31DA2F-8447-412D-8B71-D8A31883B4EB}" dt="2023-10-19T12:10:29.032" v="893" actId="165"/>
          <ac:grpSpMkLst>
            <pc:docMk/>
            <pc:sldMk cId="484751615" sldId="256"/>
            <ac:grpSpMk id="73" creationId="{921A872C-D391-12DF-1E41-48E77E79817C}"/>
          </ac:grpSpMkLst>
        </pc:grpChg>
        <pc:grpChg chg="add mod">
          <ac:chgData name="Ejtehadi  Mehdi" userId="3167e9e0-a508-4c00-8d8a-8d0634cf1697" providerId="ADAL" clId="{9F31DA2F-8447-412D-8B71-D8A31883B4EB}" dt="2023-10-20T15:21:29.266" v="1511" actId="164"/>
          <ac:grpSpMkLst>
            <pc:docMk/>
            <pc:sldMk cId="484751615" sldId="256"/>
            <ac:grpSpMk id="75" creationId="{30CB22BB-BBA1-0A4B-564F-78F9EF29201B}"/>
          </ac:grpSpMkLst>
        </pc:grpChg>
        <pc:grpChg chg="add del mod">
          <ac:chgData name="Ejtehadi  Mehdi" userId="3167e9e0-a508-4c00-8d8a-8d0634cf1697" providerId="ADAL" clId="{9F31DA2F-8447-412D-8B71-D8A31883B4EB}" dt="2023-10-19T12:13:00.608" v="909" actId="165"/>
          <ac:grpSpMkLst>
            <pc:docMk/>
            <pc:sldMk cId="484751615" sldId="256"/>
            <ac:grpSpMk id="79" creationId="{4AC33998-4624-211C-BD97-60C544CCDE95}"/>
          </ac:grpSpMkLst>
        </pc:grpChg>
        <pc:grpChg chg="add del mod">
          <ac:chgData name="Ejtehadi  Mehdi" userId="3167e9e0-a508-4c00-8d8a-8d0634cf1697" providerId="ADAL" clId="{9F31DA2F-8447-412D-8B71-D8A31883B4EB}" dt="2023-10-20T15:26:41.314" v="1542" actId="478"/>
          <ac:grpSpMkLst>
            <pc:docMk/>
            <pc:sldMk cId="484751615" sldId="256"/>
            <ac:grpSpMk id="82" creationId="{02ED255E-E3B2-0165-1AD7-F60F3AE83B3B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93" creationId="{4F65D88C-FC11-EFEA-4ABD-AA34427E065F}"/>
          </ac:grpSpMkLst>
        </pc:grpChg>
        <pc:grpChg chg="add del mod">
          <ac:chgData name="Ejtehadi  Mehdi" userId="3167e9e0-a508-4c00-8d8a-8d0634cf1697" providerId="ADAL" clId="{9F31DA2F-8447-412D-8B71-D8A31883B4EB}" dt="2023-10-19T13:16:55.485" v="990" actId="165"/>
          <ac:grpSpMkLst>
            <pc:docMk/>
            <pc:sldMk cId="484751615" sldId="256"/>
            <ac:grpSpMk id="94" creationId="{6BD80A29-DBEC-2427-4274-EB7990BA2035}"/>
          </ac:grpSpMkLst>
        </pc:grpChg>
        <pc:grpChg chg="add del mod">
          <ac:chgData name="Ejtehadi  Mehdi" userId="3167e9e0-a508-4c00-8d8a-8d0634cf1697" providerId="ADAL" clId="{9F31DA2F-8447-412D-8B71-D8A31883B4EB}" dt="2023-10-19T13:22:32.715" v="1034" actId="165"/>
          <ac:grpSpMkLst>
            <pc:docMk/>
            <pc:sldMk cId="484751615" sldId="256"/>
            <ac:grpSpMk id="99" creationId="{F5CCC146-5CA9-7364-2D34-C488B9CDDBB4}"/>
          </ac:grpSpMkLst>
        </pc:grpChg>
        <pc:grpChg chg="add del mod">
          <ac:chgData name="Ejtehadi  Mehdi" userId="3167e9e0-a508-4c00-8d8a-8d0634cf1697" providerId="ADAL" clId="{9F31DA2F-8447-412D-8B71-D8A31883B4EB}" dt="2023-10-20T15:52:52.802" v="1636" actId="478"/>
          <ac:grpSpMkLst>
            <pc:docMk/>
            <pc:sldMk cId="484751615" sldId="256"/>
            <ac:grpSpMk id="101" creationId="{B020DD8F-B0E6-E362-9367-8105F4EFFE47}"/>
          </ac:grpSpMkLst>
        </pc:grpChg>
        <pc:grpChg chg="add del mod">
          <ac:chgData name="Ejtehadi  Mehdi" userId="3167e9e0-a508-4c00-8d8a-8d0634cf1697" providerId="ADAL" clId="{9F31DA2F-8447-412D-8B71-D8A31883B4EB}" dt="2023-10-19T22:34:49.271" v="1184" actId="478"/>
          <ac:grpSpMkLst>
            <pc:docMk/>
            <pc:sldMk cId="484751615" sldId="256"/>
            <ac:grpSpMk id="104" creationId="{8E1CE965-3861-71F3-BC9D-9E105FD37B16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06" creationId="{6F125AAB-567E-A5F8-8891-7A4A5D448F8E}"/>
          </ac:grpSpMkLst>
        </pc:grpChg>
        <pc:grpChg chg="add del mod">
          <ac:chgData name="Ejtehadi  Mehdi" userId="3167e9e0-a508-4c00-8d8a-8d0634cf1697" providerId="ADAL" clId="{9F31DA2F-8447-412D-8B71-D8A31883B4EB}" dt="2023-10-19T22:35:02.957" v="1189" actId="478"/>
          <ac:grpSpMkLst>
            <pc:docMk/>
            <pc:sldMk cId="484751615" sldId="256"/>
            <ac:grpSpMk id="109" creationId="{63B86A7F-2D9A-E292-05C5-09F08F943642}"/>
          </ac:grpSpMkLst>
        </pc:grpChg>
        <pc:grpChg chg="add del mod">
          <ac:chgData name="Ejtehadi  Mehdi" userId="3167e9e0-a508-4c00-8d8a-8d0634cf1697" providerId="ADAL" clId="{9F31DA2F-8447-412D-8B71-D8A31883B4EB}" dt="2023-10-19T22:35:02.957" v="1189" actId="478"/>
          <ac:grpSpMkLst>
            <pc:docMk/>
            <pc:sldMk cId="484751615" sldId="256"/>
            <ac:grpSpMk id="123" creationId="{549483C0-4D97-1FC5-36E7-0319FBCD6FBD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50" creationId="{C610A133-330A-4A2D-5E0E-3FFE35625003}"/>
          </ac:grpSpMkLst>
        </pc:grpChg>
        <pc:grpChg chg="add del mod">
          <ac:chgData name="Ejtehadi  Mehdi" userId="3167e9e0-a508-4c00-8d8a-8d0634cf1697" providerId="ADAL" clId="{9F31DA2F-8447-412D-8B71-D8A31883B4EB}" dt="2023-10-20T06:53:57.659" v="1229" actId="165"/>
          <ac:grpSpMkLst>
            <pc:docMk/>
            <pc:sldMk cId="484751615" sldId="256"/>
            <ac:grpSpMk id="153" creationId="{9BF737B0-CD1F-E336-6C3D-B4408516410D}"/>
          </ac:grpSpMkLst>
        </pc:grpChg>
        <pc:grpChg chg="add del mod">
          <ac:chgData name="Ejtehadi  Mehdi" userId="3167e9e0-a508-4c00-8d8a-8d0634cf1697" providerId="ADAL" clId="{9F31DA2F-8447-412D-8B71-D8A31883B4EB}" dt="2023-10-20T07:07:35.630" v="1287" actId="165"/>
          <ac:grpSpMkLst>
            <pc:docMk/>
            <pc:sldMk cId="484751615" sldId="256"/>
            <ac:grpSpMk id="158" creationId="{7620A061-73F3-E368-D48E-EA223B220AB0}"/>
          </ac:grpSpMkLst>
        </pc:grpChg>
        <pc:grpChg chg="add del mod">
          <ac:chgData name="Ejtehadi  Mehdi" userId="3167e9e0-a508-4c00-8d8a-8d0634cf1697" providerId="ADAL" clId="{9F31DA2F-8447-412D-8B71-D8A31883B4EB}" dt="2023-10-20T07:14:30.100" v="1333" actId="165"/>
          <ac:grpSpMkLst>
            <pc:docMk/>
            <pc:sldMk cId="484751615" sldId="256"/>
            <ac:grpSpMk id="163" creationId="{6576B7C2-4C50-E820-6D62-370EF4B5B1B0}"/>
          </ac:grpSpMkLst>
        </pc:grpChg>
        <pc:grpChg chg="add del mod">
          <ac:chgData name="Ejtehadi  Mehdi" userId="3167e9e0-a508-4c00-8d8a-8d0634cf1697" providerId="ADAL" clId="{9F31DA2F-8447-412D-8B71-D8A31883B4EB}" dt="2023-10-20T07:50:58.623" v="1382" actId="165"/>
          <ac:grpSpMkLst>
            <pc:docMk/>
            <pc:sldMk cId="484751615" sldId="256"/>
            <ac:grpSpMk id="168" creationId="{D676E9BA-3F33-2835-C625-1C6E09800E23}"/>
          </ac:grpSpMkLst>
        </pc:grpChg>
        <pc:grpChg chg="add del mod">
          <ac:chgData name="Ejtehadi  Mehdi" userId="3167e9e0-a508-4c00-8d8a-8d0634cf1697" providerId="ADAL" clId="{9F31DA2F-8447-412D-8B71-D8A31883B4EB}" dt="2023-10-20T07:55:32.337" v="1428" actId="165"/>
          <ac:grpSpMkLst>
            <pc:docMk/>
            <pc:sldMk cId="484751615" sldId="256"/>
            <ac:grpSpMk id="174" creationId="{240D9C70-20E5-0DE5-C2E1-8F04A836E1E9}"/>
          </ac:grpSpMkLst>
        </pc:grpChg>
        <pc:grpChg chg="add del mod">
          <ac:chgData name="Ejtehadi  Mehdi" userId="3167e9e0-a508-4c00-8d8a-8d0634cf1697" providerId="ADAL" clId="{9F31DA2F-8447-412D-8B71-D8A31883B4EB}" dt="2023-10-20T07:59:44.906" v="1474" actId="165"/>
          <ac:grpSpMkLst>
            <pc:docMk/>
            <pc:sldMk cId="484751615" sldId="256"/>
            <ac:grpSpMk id="179" creationId="{D0CE51CA-EB9F-EAEA-2CB5-B7054B170B96}"/>
          </ac:grpSpMkLst>
        </pc:grp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" creationId="{A88A693C-CD29-00BD-B769-4E428E0E981C}"/>
          </ac:picMkLst>
        </pc:picChg>
        <pc:picChg chg="add del mod modCrop">
          <ac:chgData name="Ejtehadi  Mehdi" userId="3167e9e0-a508-4c00-8d8a-8d0634cf1697" providerId="ADAL" clId="{9F31DA2F-8447-412D-8B71-D8A31883B4EB}" dt="2023-10-20T23:05:58.903" v="1841" actId="478"/>
          <ac:picMkLst>
            <pc:docMk/>
            <pc:sldMk cId="484751615" sldId="256"/>
            <ac:picMk id="4" creationId="{CA85CA4B-879B-9E8A-D3A7-18AFFAA6E44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" creationId="{59550215-7ECF-EFE1-8AD1-53C0BF9B2DAA}"/>
          </ac:picMkLst>
        </pc:picChg>
        <pc:picChg chg="add del mod modCrop">
          <ac:chgData name="Ejtehadi  Mehdi" userId="3167e9e0-a508-4c00-8d8a-8d0634cf1697" providerId="ADAL" clId="{9F31DA2F-8447-412D-8B71-D8A31883B4EB}" dt="2023-10-19T08:46:10.366" v="143"/>
          <ac:picMkLst>
            <pc:docMk/>
            <pc:sldMk cId="484751615" sldId="256"/>
            <ac:picMk id="5" creationId="{A6C33D94-311A-F37B-1EA5-0530604BA39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" creationId="{A42ED34F-D161-F8BF-D40E-0FFDE624E77E}"/>
          </ac:picMkLst>
        </pc:picChg>
        <pc:picChg chg="add del mod modCrop">
          <ac:chgData name="Ejtehadi  Mehdi" userId="3167e9e0-a508-4c00-8d8a-8d0634cf1697" providerId="ADAL" clId="{9F31DA2F-8447-412D-8B71-D8A31883B4EB}" dt="2023-10-19T08:48:43.684" v="525" actId="478"/>
          <ac:picMkLst>
            <pc:docMk/>
            <pc:sldMk cId="484751615" sldId="256"/>
            <ac:picMk id="7" creationId="{C1584488-5DDD-E693-75F4-63C4622725E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8" creationId="{6963F122-2180-CCAE-DCA2-F854D77CA521}"/>
          </ac:picMkLst>
        </pc:picChg>
        <pc:picChg chg="add del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9" creationId="{3F2389B0-9926-9C2F-1E94-43F9111CB63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0" creationId="{65895B52-C58B-F7A1-32CD-39293119E8BD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1" creationId="{6584FC5C-33B0-C289-D700-FFDA42BC301B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3" creationId="{A09B0E92-4615-BC4A-7853-A7F4B35B71D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4" creationId="{7AF8A89A-C858-BDBE-6265-50DD68F37B28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5" creationId="{C4B6CAD7-575B-047D-3167-BE19FA3C9A2A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8" creationId="{0F6C2FB3-F899-C2D8-3AA1-62D4EFEC56AC}"/>
          </ac:picMkLst>
        </pc:picChg>
        <pc:picChg chg="add del mod topLvl">
          <ac:chgData name="Ejtehadi  Mehdi" userId="3167e9e0-a508-4c00-8d8a-8d0634cf1697" providerId="ADAL" clId="{9F31DA2F-8447-412D-8B71-D8A31883B4EB}" dt="2023-10-19T11:25:04.608" v="710" actId="478"/>
          <ac:picMkLst>
            <pc:docMk/>
            <pc:sldMk cId="484751615" sldId="256"/>
            <ac:picMk id="18" creationId="{D84A271B-2905-FE4D-D704-E14DF5329907}"/>
          </ac:picMkLst>
        </pc:picChg>
        <pc:picChg chg="del mod topLvl">
          <ac:chgData name="Ejtehadi  Mehdi" userId="3167e9e0-a508-4c00-8d8a-8d0634cf1697" providerId="ADAL" clId="{9F31DA2F-8447-412D-8B71-D8A31883B4EB}" dt="2023-10-19T11:25:18.747" v="712" actId="478"/>
          <ac:picMkLst>
            <pc:docMk/>
            <pc:sldMk cId="484751615" sldId="256"/>
            <ac:picMk id="19" creationId="{D32BAD4B-8709-C9D0-71FE-A5C4FE662EDC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0" creationId="{5CBE1C87-1E62-8879-BF27-AE2A9B2607E1}"/>
          </ac:picMkLst>
        </pc:picChg>
        <pc:picChg chg="del mod topLvl">
          <ac:chgData name="Ejtehadi  Mehdi" userId="3167e9e0-a508-4c00-8d8a-8d0634cf1697" providerId="ADAL" clId="{9F31DA2F-8447-412D-8B71-D8A31883B4EB}" dt="2023-10-19T11:25:36.231" v="715" actId="478"/>
          <ac:picMkLst>
            <pc:docMk/>
            <pc:sldMk cId="484751615" sldId="256"/>
            <ac:picMk id="20" creationId="{9D5737C7-661A-9B25-115F-65BA90F6D30E}"/>
          </ac:picMkLst>
        </pc:picChg>
        <pc:picChg chg="del mod topLvl">
          <ac:chgData name="Ejtehadi  Mehdi" userId="3167e9e0-a508-4c00-8d8a-8d0634cf1697" providerId="ADAL" clId="{9F31DA2F-8447-412D-8B71-D8A31883B4EB}" dt="2023-10-19T11:25:41.892" v="717" actId="478"/>
          <ac:picMkLst>
            <pc:docMk/>
            <pc:sldMk cId="484751615" sldId="256"/>
            <ac:picMk id="21" creationId="{A5152E1E-0674-3920-C768-B8C1C4A33325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2" creationId="{40C63F3A-F1A9-F483-A6D0-46244BE04192}"/>
          </ac:picMkLst>
        </pc:picChg>
        <pc:picChg chg="add del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3" creationId="{9A0644D2-86EB-A2A5-FC77-6CC2953A2C0A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5" creationId="{0C31FD46-096A-9185-5D74-180806968630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6" creationId="{046A5C31-0501-974F-E7B9-AD7AB9837C4B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7" creationId="{0C313F6A-4239-D65D-C392-54386E98871E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9" creationId="{EDE844D8-5010-B808-56E6-81682A0F9381}"/>
          </ac:picMkLst>
        </pc:picChg>
        <pc:picChg chg="add del">
          <ac:chgData name="Ejtehadi  Mehdi" userId="3167e9e0-a508-4c00-8d8a-8d0634cf1697" providerId="ADAL" clId="{9F31DA2F-8447-412D-8B71-D8A31883B4EB}" dt="2023-10-19T11:24:49.852" v="709"/>
          <ac:picMkLst>
            <pc:docMk/>
            <pc:sldMk cId="484751615" sldId="256"/>
            <ac:picMk id="30" creationId="{413783AD-90FF-4255-5B97-3383665D99AB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0" creationId="{886C268A-D4DB-9910-0E86-21033B397820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3" creationId="{5710047E-1E79-F175-ECEA-3C264136B91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4" creationId="{6157FD42-E5E4-5DEE-9AEE-5D13E2C11B4B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5" creationId="{599ACF68-E01C-ABBB-05D4-ADE0600A1E83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7" creationId="{06FF0C2E-3D1F-9CD9-ACC4-9382431D71A6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8" creationId="{FA94B39C-DDA3-2C43-F684-381B1BE97B98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9" creationId="{DB31FF95-29E7-5128-C3B7-0D69A760D6E1}"/>
          </ac:picMkLst>
        </pc:picChg>
        <pc:picChg chg="del mod topLvl">
          <ac:chgData name="Ejtehadi  Mehdi" userId="3167e9e0-a508-4c00-8d8a-8d0634cf1697" providerId="ADAL" clId="{9F31DA2F-8447-412D-8B71-D8A31883B4EB}" dt="2023-10-19T11:36:07.104" v="753" actId="478"/>
          <ac:picMkLst>
            <pc:docMk/>
            <pc:sldMk cId="484751615" sldId="256"/>
            <ac:picMk id="41" creationId="{B8F836F4-C3C8-B518-3322-786777C97FC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1" creationId="{BB1D8041-BDD8-CC61-0E3F-37CED689DD4A}"/>
          </ac:picMkLst>
        </pc:picChg>
        <pc:picChg chg="del mod topLvl">
          <ac:chgData name="Ejtehadi  Mehdi" userId="3167e9e0-a508-4c00-8d8a-8d0634cf1697" providerId="ADAL" clId="{9F31DA2F-8447-412D-8B71-D8A31883B4EB}" dt="2023-10-19T11:36:20.236" v="757" actId="478"/>
          <ac:picMkLst>
            <pc:docMk/>
            <pc:sldMk cId="484751615" sldId="256"/>
            <ac:picMk id="42" creationId="{2A4E655A-040B-D620-4EB9-ECA67EAEFF9F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3" creationId="{A3BAB54E-A4EF-144E-FF19-847D0847A328}"/>
          </ac:picMkLst>
        </pc:picChg>
        <pc:picChg chg="del mod topLvl">
          <ac:chgData name="Ejtehadi  Mehdi" userId="3167e9e0-a508-4c00-8d8a-8d0634cf1697" providerId="ADAL" clId="{9F31DA2F-8447-412D-8B71-D8A31883B4EB}" dt="2023-10-19T11:36:28.466" v="759" actId="478"/>
          <ac:picMkLst>
            <pc:docMk/>
            <pc:sldMk cId="484751615" sldId="256"/>
            <ac:picMk id="43" creationId="{DDC61058-DA68-8B62-C358-6CD14A5A9FBE}"/>
          </ac:picMkLst>
        </pc:picChg>
        <pc:picChg chg="del mod topLvl">
          <ac:chgData name="Ejtehadi  Mehdi" userId="3167e9e0-a508-4c00-8d8a-8d0634cf1697" providerId="ADAL" clId="{9F31DA2F-8447-412D-8B71-D8A31883B4EB}" dt="2023-10-19T11:37:04.972" v="761" actId="478"/>
          <ac:picMkLst>
            <pc:docMk/>
            <pc:sldMk cId="484751615" sldId="256"/>
            <ac:picMk id="44" creationId="{3B336F78-3E28-F5CC-816C-96E01E69109F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6" creationId="{F30D3C1F-646F-B318-4CD5-71B312B2728E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47" creationId="{6DCAC84D-1588-A728-8523-BF203489437D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49" creationId="{A4347A13-B240-51EA-7802-B4F3DCF69EDA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0" creationId="{C1AAAE4B-1E16-5E6C-0395-4F9D7888F48C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51" creationId="{940022E7-56A2-28F6-B5B2-1B5187325B58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53" creationId="{C87A9E83-A78A-DF96-620B-DE74B4CA2A1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4" creationId="{8714A86E-C0D6-3A5D-082A-7E98572425CF}"/>
          </ac:picMkLst>
        </pc:picChg>
        <pc:picChg chg="del mod topLvl">
          <ac:chgData name="Ejtehadi  Mehdi" userId="3167e9e0-a508-4c00-8d8a-8d0634cf1697" providerId="ADAL" clId="{9F31DA2F-8447-412D-8B71-D8A31883B4EB}" dt="2023-10-19T12:04:04.287" v="847" actId="478"/>
          <ac:picMkLst>
            <pc:docMk/>
            <pc:sldMk cId="484751615" sldId="256"/>
            <ac:picMk id="55" creationId="{FEE165A2-55C9-05D5-C5D3-B0A914F3F3FA}"/>
          </ac:picMkLst>
        </pc:picChg>
        <pc:picChg chg="del mod topLvl">
          <ac:chgData name="Ejtehadi  Mehdi" userId="3167e9e0-a508-4c00-8d8a-8d0634cf1697" providerId="ADAL" clId="{9F31DA2F-8447-412D-8B71-D8A31883B4EB}" dt="2023-10-19T12:04:17.003" v="849" actId="478"/>
          <ac:picMkLst>
            <pc:docMk/>
            <pc:sldMk cId="484751615" sldId="256"/>
            <ac:picMk id="56" creationId="{5053E346-58C8-9C23-B40E-E36A82F75AE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6" creationId="{D00054E4-DD63-8E6A-0C4B-62D5C490E32A}"/>
          </ac:picMkLst>
        </pc:picChg>
        <pc:picChg chg="del mod topLvl">
          <ac:chgData name="Ejtehadi  Mehdi" userId="3167e9e0-a508-4c00-8d8a-8d0634cf1697" providerId="ADAL" clId="{9F31DA2F-8447-412D-8B71-D8A31883B4EB}" dt="2023-10-19T12:04:30.018" v="851" actId="478"/>
          <ac:picMkLst>
            <pc:docMk/>
            <pc:sldMk cId="484751615" sldId="256"/>
            <ac:picMk id="57" creationId="{6AFB143C-DF9E-16D2-A648-28573DE6EDCB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8" creationId="{3EA75638-15CB-6F8F-D552-494E474C8214}"/>
          </ac:picMkLst>
        </pc:picChg>
        <pc:picChg chg="del mod topLvl">
          <ac:chgData name="Ejtehadi  Mehdi" userId="3167e9e0-a508-4c00-8d8a-8d0634cf1697" providerId="ADAL" clId="{9F31DA2F-8447-412D-8B71-D8A31883B4EB}" dt="2023-10-19T12:04:43.022" v="853" actId="478"/>
          <ac:picMkLst>
            <pc:docMk/>
            <pc:sldMk cId="484751615" sldId="256"/>
            <ac:picMk id="58" creationId="{BB78D878-63CA-16FC-F203-BF4C994E15D7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1" creationId="{799D9811-B33B-D027-C1C8-2AFC73ABC70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3" creationId="{9973CD98-79F5-9890-E351-DC85A6977F31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66" creationId="{25D9B0E3-7D6D-9B69-12E8-ABF866B9ADC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7" creationId="{9AEF8278-6759-ABCD-EA47-46D5CC9D525E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68" creationId="{00FBE9A6-067D-CBFC-84B8-BE07B3E59C2A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70" creationId="{6EF138C7-4429-7179-6C6E-825A9843B1B5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1" creationId="{56211B84-D041-5F0C-E5E0-C85C4BAACB0F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72" creationId="{AF4EDB6A-7C09-9C19-3EF5-D95C5A0C97FE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4" creationId="{0CDDFEB2-EB13-5214-ABC3-ABEF400235D7}"/>
          </ac:picMkLst>
        </pc:picChg>
        <pc:picChg chg="del mod topLvl">
          <ac:chgData name="Ejtehadi  Mehdi" userId="3167e9e0-a508-4c00-8d8a-8d0634cf1697" providerId="ADAL" clId="{9F31DA2F-8447-412D-8B71-D8A31883B4EB}" dt="2023-10-19T12:10:32.306" v="894" actId="478"/>
          <ac:picMkLst>
            <pc:docMk/>
            <pc:sldMk cId="484751615" sldId="256"/>
            <ac:picMk id="74" creationId="{AC66B715-F8B4-36F3-91A2-AFED77335392}"/>
          </ac:picMkLst>
        </pc:picChg>
        <pc:picChg chg="del mod topLvl">
          <ac:chgData name="Ejtehadi  Mehdi" userId="3167e9e0-a508-4c00-8d8a-8d0634cf1697" providerId="ADAL" clId="{9F31DA2F-8447-412D-8B71-D8A31883B4EB}" dt="2023-10-19T12:10:41.734" v="896" actId="478"/>
          <ac:picMkLst>
            <pc:docMk/>
            <pc:sldMk cId="484751615" sldId="256"/>
            <ac:picMk id="75" creationId="{A31CF7EF-A4E9-6455-8CD5-822E235F9144}"/>
          </ac:picMkLst>
        </pc:picChg>
        <pc:picChg chg="del mod topLvl">
          <ac:chgData name="Ejtehadi  Mehdi" userId="3167e9e0-a508-4c00-8d8a-8d0634cf1697" providerId="ADAL" clId="{9F31DA2F-8447-412D-8B71-D8A31883B4EB}" dt="2023-10-19T12:10:53.885" v="898" actId="478"/>
          <ac:picMkLst>
            <pc:docMk/>
            <pc:sldMk cId="484751615" sldId="256"/>
            <ac:picMk id="76" creationId="{7DB19290-7EBC-EDE0-8434-563CE81F7F32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6" creationId="{E27971B6-2E1B-EB1D-7B01-DD1E5B270481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7" creationId="{3246FC74-F351-9490-0703-9A8E41D73303}"/>
          </ac:picMkLst>
        </pc:picChg>
        <pc:picChg chg="del mod topLvl">
          <ac:chgData name="Ejtehadi  Mehdi" userId="3167e9e0-a508-4c00-8d8a-8d0634cf1697" providerId="ADAL" clId="{9F31DA2F-8447-412D-8B71-D8A31883B4EB}" dt="2023-10-19T12:11:06.119" v="901" actId="478"/>
          <ac:picMkLst>
            <pc:docMk/>
            <pc:sldMk cId="484751615" sldId="256"/>
            <ac:picMk id="77" creationId="{87B2C908-B3A0-E6C0-8FB0-77DA40680329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8" creationId="{22F9EA85-880D-21D9-C459-55E536ADD8F2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9" creationId="{986FE7EF-8EEF-53AD-700A-D94196C29E51}"/>
          </ac:picMkLst>
        </pc:picChg>
        <pc:picChg chg="del mod topLvl">
          <ac:chgData name="Ejtehadi  Mehdi" userId="3167e9e0-a508-4c00-8d8a-8d0634cf1697" providerId="ADAL" clId="{9F31DA2F-8447-412D-8B71-D8A31883B4EB}" dt="2023-10-19T12:15:42.001" v="939" actId="478"/>
          <ac:picMkLst>
            <pc:docMk/>
            <pc:sldMk cId="484751615" sldId="256"/>
            <ac:picMk id="80" creationId="{8981F57E-740A-BD69-A75C-9D34B71B0DDF}"/>
          </ac:picMkLst>
        </pc:picChg>
        <pc:picChg chg="del mod topLvl">
          <ac:chgData name="Ejtehadi  Mehdi" userId="3167e9e0-a508-4c00-8d8a-8d0634cf1697" providerId="ADAL" clId="{9F31DA2F-8447-412D-8B71-D8A31883B4EB}" dt="2023-10-19T12:15:50.599" v="941" actId="478"/>
          <ac:picMkLst>
            <pc:docMk/>
            <pc:sldMk cId="484751615" sldId="256"/>
            <ac:picMk id="81" creationId="{A4C8A346-6AAB-18D7-C441-3838C74D3091}"/>
          </ac:picMkLst>
        </pc:picChg>
        <pc:picChg chg="del mod topLvl">
          <ac:chgData name="Ejtehadi  Mehdi" userId="3167e9e0-a508-4c00-8d8a-8d0634cf1697" providerId="ADAL" clId="{9F31DA2F-8447-412D-8B71-D8A31883B4EB}" dt="2023-10-19T12:16:01.315" v="943" actId="478"/>
          <ac:picMkLst>
            <pc:docMk/>
            <pc:sldMk cId="484751615" sldId="256"/>
            <ac:picMk id="82" creationId="{30C426AD-3397-0A35-B10C-33444E094443}"/>
          </ac:picMkLst>
        </pc:picChg>
        <pc:picChg chg="del mod topLvl">
          <ac:chgData name="Ejtehadi  Mehdi" userId="3167e9e0-a508-4c00-8d8a-8d0634cf1697" providerId="ADAL" clId="{9F31DA2F-8447-412D-8B71-D8A31883B4EB}" dt="2023-10-19T12:16:11.346" v="945" actId="478"/>
          <ac:picMkLst>
            <pc:docMk/>
            <pc:sldMk cId="484751615" sldId="256"/>
            <ac:picMk id="83" creationId="{7CE82DE7-597F-A7EF-EDF7-34218D193A3B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5" creationId="{1F15C0B9-A4F5-2A30-49C6-233018F6D48A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7" creationId="{7658E3C1-B2F2-CA65-95B4-195A8E943409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9" creationId="{E7AA721B-6AA5-2F26-07CD-D764937D767E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91" creationId="{98806042-919A-35A7-1F41-5929281806DD}"/>
          </ac:picMkLst>
        </pc:picChg>
        <pc:picChg chg="del mod topLvl">
          <ac:chgData name="Ejtehadi  Mehdi" userId="3167e9e0-a508-4c00-8d8a-8d0634cf1697" providerId="ADAL" clId="{9F31DA2F-8447-412D-8B71-D8A31883B4EB}" dt="2023-10-19T13:20:17.410" v="1020" actId="478"/>
          <ac:picMkLst>
            <pc:docMk/>
            <pc:sldMk cId="484751615" sldId="256"/>
            <ac:picMk id="95" creationId="{6414B52B-6D20-5F55-B8EE-C4D83C9E802F}"/>
          </ac:picMkLst>
        </pc:picChg>
        <pc:picChg chg="add del mod">
          <ac:chgData name="Ejtehadi  Mehdi" userId="3167e9e0-a508-4c00-8d8a-8d0634cf1697" providerId="ADAL" clId="{9F31DA2F-8447-412D-8B71-D8A31883B4EB}" dt="2023-10-20T15:26:01.389" v="1538" actId="478"/>
          <ac:picMkLst>
            <pc:docMk/>
            <pc:sldMk cId="484751615" sldId="256"/>
            <ac:picMk id="96" creationId="{525297E8-70FC-CBF1-630D-5BFAA5642382}"/>
          </ac:picMkLst>
        </pc:picChg>
        <pc:picChg chg="del mod topLvl">
          <ac:chgData name="Ejtehadi  Mehdi" userId="3167e9e0-a508-4c00-8d8a-8d0634cf1697" providerId="ADAL" clId="{9F31DA2F-8447-412D-8B71-D8A31883B4EB}" dt="2023-10-19T13:20:32.702" v="1022" actId="478"/>
          <ac:picMkLst>
            <pc:docMk/>
            <pc:sldMk cId="484751615" sldId="256"/>
            <ac:picMk id="96" creationId="{A0C11854-0B1E-464F-6D0A-DAA6A5CB6082}"/>
          </ac:picMkLst>
        </pc:picChg>
        <pc:picChg chg="del mod topLvl">
          <ac:chgData name="Ejtehadi  Mehdi" userId="3167e9e0-a508-4c00-8d8a-8d0634cf1697" providerId="ADAL" clId="{9F31DA2F-8447-412D-8B71-D8A31883B4EB}" dt="2023-10-19T13:20:53.186" v="1024" actId="478"/>
          <ac:picMkLst>
            <pc:docMk/>
            <pc:sldMk cId="484751615" sldId="256"/>
            <ac:picMk id="97" creationId="{6855EFEF-FA79-14F3-94C0-3FE5D957EB1A}"/>
          </ac:picMkLst>
        </pc:picChg>
        <pc:picChg chg="del mod topLvl">
          <ac:chgData name="Ejtehadi  Mehdi" userId="3167e9e0-a508-4c00-8d8a-8d0634cf1697" providerId="ADAL" clId="{9F31DA2F-8447-412D-8B71-D8A31883B4EB}" dt="2023-10-19T13:21:23.762" v="1027" actId="478"/>
          <ac:picMkLst>
            <pc:docMk/>
            <pc:sldMk cId="484751615" sldId="256"/>
            <ac:picMk id="98" creationId="{2EAED980-791A-6C30-FE5F-182333BE7DAD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0" creationId="{F679090A-5996-9897-A876-BE4E8F21A05C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1" creationId="{7565ECC7-A697-BCB1-5289-BA3AB395F4B4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2" creationId="{1261764C-FD92-FA5B-1CD7-B19BDDEA7FE8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2" creationId="{FBE14CC0-9442-42B2-8C12-B9E401BC432B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3" creationId="{CD061B78-F4F3-8DDA-7A35-369E9624D1D5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3" creationId="{DBC82616-ED28-00C5-E0E7-7A4A9772EA8F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4" creationId="{6511FD05-5A99-F0E1-475A-5AC7917CE5BD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5" creationId="{4699272B-418B-17AF-4336-E787D245319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5" creationId="{C27BF131-1B9C-A1DD-BD65-E41DE7EB3EBF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6" creationId="{1FB6309C-B785-F412-C3E8-D6A12685068F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7" creationId="{9A408269-81AC-F9F6-7F8B-8AC30E405CE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7" creationId="{E1939551-FF61-5511-3C78-C45A5BF3BDBB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8" creationId="{37C833D9-A4E6-4EDA-AFBB-EE5EF9FE19F8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8" creationId="{BFC906CD-4AC1-C45C-98F5-BB13B1ED91E1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9" creationId="{4A77AB8D-3549-8F4C-0D64-3F01DD16CA4F}"/>
          </ac:picMkLst>
        </pc:picChg>
        <pc:picChg chg="mod">
          <ac:chgData name="Ejtehadi  Mehdi" userId="3167e9e0-a508-4c00-8d8a-8d0634cf1697" providerId="ADAL" clId="{9F31DA2F-8447-412D-8B71-D8A31883B4EB}" dt="2023-10-20T15:58:53.956" v="1758" actId="2085"/>
          <ac:picMkLst>
            <pc:docMk/>
            <pc:sldMk cId="484751615" sldId="256"/>
            <ac:picMk id="110" creationId="{032582CF-BFB6-03A0-E4E1-552DB677F47E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0" creationId="{678079FB-41F9-C4A6-479F-994AAEB012C0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1" creationId="{53CA0549-FD73-7AE3-D34F-A00159F08D9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2" creationId="{9B6B71E9-58C8-77D2-F721-705FA36799BF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3" creationId="{3B7D6A9E-1030-3383-D272-7EE08B532939}"/>
          </ac:picMkLst>
        </pc:picChg>
        <pc:picChg chg="add del mod modCrop">
          <ac:chgData name="Ejtehadi  Mehdi" userId="3167e9e0-a508-4c00-8d8a-8d0634cf1697" providerId="ADAL" clId="{9F31DA2F-8447-412D-8B71-D8A31883B4EB}" dt="2023-10-20T22:53:42.321" v="1827" actId="478"/>
          <ac:picMkLst>
            <pc:docMk/>
            <pc:sldMk cId="484751615" sldId="256"/>
            <ac:picMk id="117" creationId="{E8C2D221-F948-5300-5963-6D10CB7DF622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18" creationId="{506F164E-7F29-4293-8845-7C6852D5A2DC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19" creationId="{68EC6C7E-CF47-DE95-0970-8DCF5057F5D9}"/>
          </ac:picMkLst>
        </pc:picChg>
        <pc:picChg chg="add del mod modCrop">
          <ac:chgData name="Ejtehadi  Mehdi" userId="3167e9e0-a508-4c00-8d8a-8d0634cf1697" providerId="ADAL" clId="{9F31DA2F-8447-412D-8B71-D8A31883B4EB}" dt="2023-10-20T23:05:05.542" v="1831" actId="478"/>
          <ac:picMkLst>
            <pc:docMk/>
            <pc:sldMk cId="484751615" sldId="256"/>
            <ac:picMk id="119" creationId="{FA9D5ABA-6008-5425-4D28-FA3898562EB1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20" creationId="{7B246ACF-10E8-27EC-9E26-8368A4ADF9F4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21" creationId="{469CE906-71C2-E934-B271-E436A8D83F00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4" creationId="{846E8138-B57D-855A-6DD2-B3AB37332197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5" creationId="{A1421BF4-8F62-4DDE-E401-45F9BAF9F449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6" creationId="{3817250C-3CD6-B9B1-B1DB-35841F306629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7" creationId="{AD0388BE-48E9-82E0-FF36-281282D8DAC1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4" creationId="{C8947D78-7F1D-67F8-DDC8-7804332B0CBB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6" creationId="{CB2B4F45-DC47-C885-5D9D-3A656F5AD271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8" creationId="{8A5746C5-A023-6F9F-FDBE-A2C5A6DA335D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40" creationId="{2B4220E0-192D-111A-C8E8-9931E4167479}"/>
          </ac:picMkLst>
        </pc:picChg>
        <pc:picChg chg="add del mod modCrop">
          <ac:chgData name="Ejtehadi  Mehdi" userId="3167e9e0-a508-4c00-8d8a-8d0634cf1697" providerId="ADAL" clId="{9F31DA2F-8447-412D-8B71-D8A31883B4EB}" dt="2023-10-19T22:34:44.272" v="1182" actId="478"/>
          <ac:picMkLst>
            <pc:docMk/>
            <pc:sldMk cId="484751615" sldId="256"/>
            <ac:picMk id="142" creationId="{8545FAC0-FB23-16D9-EC15-525A499C4D70}"/>
          </ac:picMkLst>
        </pc:picChg>
        <pc:picChg chg="add del mod modCrop">
          <ac:chgData name="Ejtehadi  Mehdi" userId="3167e9e0-a508-4c00-8d8a-8d0634cf1697" providerId="ADAL" clId="{9F31DA2F-8447-412D-8B71-D8A31883B4EB}" dt="2023-10-19T22:34:42.660" v="1181" actId="478"/>
          <ac:picMkLst>
            <pc:docMk/>
            <pc:sldMk cId="484751615" sldId="256"/>
            <ac:picMk id="144" creationId="{5EDBDDD6-F011-6B88-F4A7-88E9AB713E87}"/>
          </ac:picMkLst>
        </pc:picChg>
        <pc:picChg chg="add del mod modCrop">
          <ac:chgData name="Ejtehadi  Mehdi" userId="3167e9e0-a508-4c00-8d8a-8d0634cf1697" providerId="ADAL" clId="{9F31DA2F-8447-412D-8B71-D8A31883B4EB}" dt="2023-10-19T22:34:45.979" v="1183" actId="478"/>
          <ac:picMkLst>
            <pc:docMk/>
            <pc:sldMk cId="484751615" sldId="256"/>
            <ac:picMk id="146" creationId="{E081D427-2C69-C6DE-C6D4-F18905347C57}"/>
          </ac:picMkLst>
        </pc:picChg>
        <pc:picChg chg="add del mod topLvl">
          <ac:chgData name="Ejtehadi  Mehdi" userId="3167e9e0-a508-4c00-8d8a-8d0634cf1697" providerId="ADAL" clId="{9F31DA2F-8447-412D-8B71-D8A31883B4EB}" dt="2023-10-20T06:55:48.585" v="1245" actId="478"/>
          <ac:picMkLst>
            <pc:docMk/>
            <pc:sldMk cId="484751615" sldId="256"/>
            <ac:picMk id="154" creationId="{B2ADD0AB-3C84-4E4C-E701-4714C451A2CB}"/>
          </ac:picMkLst>
        </pc:picChg>
        <pc:picChg chg="add del mod topLvl">
          <ac:chgData name="Ejtehadi  Mehdi" userId="3167e9e0-a508-4c00-8d8a-8d0634cf1697" providerId="ADAL" clId="{9F31DA2F-8447-412D-8B71-D8A31883B4EB}" dt="2023-10-20T06:56:08.813" v="1248" actId="478"/>
          <ac:picMkLst>
            <pc:docMk/>
            <pc:sldMk cId="484751615" sldId="256"/>
            <ac:picMk id="155" creationId="{93E7906B-03D8-C35B-B207-AFDCD069B19B}"/>
          </ac:picMkLst>
        </pc:picChg>
        <pc:picChg chg="add del mod topLvl">
          <ac:chgData name="Ejtehadi  Mehdi" userId="3167e9e0-a508-4c00-8d8a-8d0634cf1697" providerId="ADAL" clId="{9F31DA2F-8447-412D-8B71-D8A31883B4EB}" dt="2023-10-20T06:56:33.248" v="1253" actId="478"/>
          <ac:picMkLst>
            <pc:docMk/>
            <pc:sldMk cId="484751615" sldId="256"/>
            <ac:picMk id="156" creationId="{95361CCE-469D-997D-80CE-1E6C9D44A629}"/>
          </ac:picMkLst>
        </pc:picChg>
        <pc:picChg chg="del mod topLvl">
          <ac:chgData name="Ejtehadi  Mehdi" userId="3167e9e0-a508-4c00-8d8a-8d0634cf1697" providerId="ADAL" clId="{9F31DA2F-8447-412D-8B71-D8A31883B4EB}" dt="2023-10-20T06:56:55.804" v="1256" actId="478"/>
          <ac:picMkLst>
            <pc:docMk/>
            <pc:sldMk cId="484751615" sldId="256"/>
            <ac:picMk id="157" creationId="{B2E555D9-F5DC-3BF7-D543-1F336F092C85}"/>
          </ac:picMkLst>
        </pc:picChg>
        <pc:picChg chg="del mod topLvl">
          <ac:chgData name="Ejtehadi  Mehdi" userId="3167e9e0-a508-4c00-8d8a-8d0634cf1697" providerId="ADAL" clId="{9F31DA2F-8447-412D-8B71-D8A31883B4EB}" dt="2023-10-20T07:07:43.571" v="1288" actId="478"/>
          <ac:picMkLst>
            <pc:docMk/>
            <pc:sldMk cId="484751615" sldId="256"/>
            <ac:picMk id="159" creationId="{3BF95677-20FE-9C32-9EE2-81A00624097E}"/>
          </ac:picMkLst>
        </pc:picChg>
        <pc:picChg chg="del mod topLvl">
          <ac:chgData name="Ejtehadi  Mehdi" userId="3167e9e0-a508-4c00-8d8a-8d0634cf1697" providerId="ADAL" clId="{9F31DA2F-8447-412D-8B71-D8A31883B4EB}" dt="2023-10-20T07:07:59.500" v="1291" actId="478"/>
          <ac:picMkLst>
            <pc:docMk/>
            <pc:sldMk cId="484751615" sldId="256"/>
            <ac:picMk id="160" creationId="{BB81D48F-A7A1-294C-5C50-344A185EC842}"/>
          </ac:picMkLst>
        </pc:picChg>
        <pc:picChg chg="add del mod topLvl">
          <ac:chgData name="Ejtehadi  Mehdi" userId="3167e9e0-a508-4c00-8d8a-8d0634cf1697" providerId="ADAL" clId="{9F31DA2F-8447-412D-8B71-D8A31883B4EB}" dt="2023-10-20T07:08:24.951" v="1296" actId="478"/>
          <ac:picMkLst>
            <pc:docMk/>
            <pc:sldMk cId="484751615" sldId="256"/>
            <ac:picMk id="161" creationId="{354EE2FB-C88C-12C7-B5F2-FD509C74F85B}"/>
          </ac:picMkLst>
        </pc:picChg>
        <pc:picChg chg="add del mod topLvl">
          <ac:chgData name="Ejtehadi  Mehdi" userId="3167e9e0-a508-4c00-8d8a-8d0634cf1697" providerId="ADAL" clId="{9F31DA2F-8447-412D-8B71-D8A31883B4EB}" dt="2023-10-20T07:08:46.588" v="1302" actId="478"/>
          <ac:picMkLst>
            <pc:docMk/>
            <pc:sldMk cId="484751615" sldId="256"/>
            <ac:picMk id="162" creationId="{A177737C-057E-0B7D-1C8F-477C6C4FFEAC}"/>
          </ac:picMkLst>
        </pc:picChg>
        <pc:picChg chg="del mod topLvl">
          <ac:chgData name="Ejtehadi  Mehdi" userId="3167e9e0-a508-4c00-8d8a-8d0634cf1697" providerId="ADAL" clId="{9F31DA2F-8447-412D-8B71-D8A31883B4EB}" dt="2023-10-20T07:14:43.880" v="1334" actId="478"/>
          <ac:picMkLst>
            <pc:docMk/>
            <pc:sldMk cId="484751615" sldId="256"/>
            <ac:picMk id="164" creationId="{C96C2E31-B978-8B73-16EF-FD436FD5152C}"/>
          </ac:picMkLst>
        </pc:picChg>
        <pc:picChg chg="del mod topLvl">
          <ac:chgData name="Ejtehadi  Mehdi" userId="3167e9e0-a508-4c00-8d8a-8d0634cf1697" providerId="ADAL" clId="{9F31DA2F-8447-412D-8B71-D8A31883B4EB}" dt="2023-10-20T07:15:25.704" v="1337" actId="478"/>
          <ac:picMkLst>
            <pc:docMk/>
            <pc:sldMk cId="484751615" sldId="256"/>
            <ac:picMk id="165" creationId="{64FD2659-3489-00EB-426A-6AF08D6E509F}"/>
          </ac:picMkLst>
        </pc:picChg>
        <pc:picChg chg="add del mod topLvl">
          <ac:chgData name="Ejtehadi  Mehdi" userId="3167e9e0-a508-4c00-8d8a-8d0634cf1697" providerId="ADAL" clId="{9F31DA2F-8447-412D-8B71-D8A31883B4EB}" dt="2023-10-20T07:16:17.112" v="1343" actId="478"/>
          <ac:picMkLst>
            <pc:docMk/>
            <pc:sldMk cId="484751615" sldId="256"/>
            <ac:picMk id="166" creationId="{803639D1-9D96-5A93-25A4-9B1B3E6E5D01}"/>
          </ac:picMkLst>
        </pc:picChg>
        <pc:picChg chg="add del mod topLvl">
          <ac:chgData name="Ejtehadi  Mehdi" userId="3167e9e0-a508-4c00-8d8a-8d0634cf1697" providerId="ADAL" clId="{9F31DA2F-8447-412D-8B71-D8A31883B4EB}" dt="2023-10-20T07:16:38.299" v="1348" actId="478"/>
          <ac:picMkLst>
            <pc:docMk/>
            <pc:sldMk cId="484751615" sldId="256"/>
            <ac:picMk id="167" creationId="{E91DC4A3-D37D-3951-B9D0-BB3E7C2A0C9C}"/>
          </ac:picMkLst>
        </pc:picChg>
        <pc:picChg chg="del mod topLvl">
          <ac:chgData name="Ejtehadi  Mehdi" userId="3167e9e0-a508-4c00-8d8a-8d0634cf1697" providerId="ADAL" clId="{9F31DA2F-8447-412D-8B71-D8A31883B4EB}" dt="2023-10-20T07:51:22.392" v="1385" actId="478"/>
          <ac:picMkLst>
            <pc:docMk/>
            <pc:sldMk cId="484751615" sldId="256"/>
            <ac:picMk id="169" creationId="{DE6E54D3-7DF6-6D86-2C1C-340227280D3E}"/>
          </ac:picMkLst>
        </pc:picChg>
        <pc:picChg chg="del mod topLvl">
          <ac:chgData name="Ejtehadi  Mehdi" userId="3167e9e0-a508-4c00-8d8a-8d0634cf1697" providerId="ADAL" clId="{9F31DA2F-8447-412D-8B71-D8A31883B4EB}" dt="2023-10-20T07:51:40.450" v="1388" actId="478"/>
          <ac:picMkLst>
            <pc:docMk/>
            <pc:sldMk cId="484751615" sldId="256"/>
            <ac:picMk id="170" creationId="{FFDDB7D8-53F5-5A43-0BAE-7BFF895B7651}"/>
          </ac:picMkLst>
        </pc:picChg>
        <pc:picChg chg="del mod topLvl">
          <ac:chgData name="Ejtehadi  Mehdi" userId="3167e9e0-a508-4c00-8d8a-8d0634cf1697" providerId="ADAL" clId="{9F31DA2F-8447-412D-8B71-D8A31883B4EB}" dt="2023-10-20T07:52:21.989" v="1393" actId="478"/>
          <ac:picMkLst>
            <pc:docMk/>
            <pc:sldMk cId="484751615" sldId="256"/>
            <ac:picMk id="171" creationId="{672D4E2A-6816-1B42-FDCA-3DA61DFD5123}"/>
          </ac:picMkLst>
        </pc:picChg>
        <pc:picChg chg="del mod topLvl">
          <ac:chgData name="Ejtehadi  Mehdi" userId="3167e9e0-a508-4c00-8d8a-8d0634cf1697" providerId="ADAL" clId="{9F31DA2F-8447-412D-8B71-D8A31883B4EB}" dt="2023-10-20T07:52:37.110" v="1396" actId="478"/>
          <ac:picMkLst>
            <pc:docMk/>
            <pc:sldMk cId="484751615" sldId="256"/>
            <ac:picMk id="172" creationId="{3E3CD977-4119-BC46-6FA0-DB78092DC2F1}"/>
          </ac:picMkLst>
        </pc:picChg>
        <pc:picChg chg="del mod topLvl">
          <ac:chgData name="Ejtehadi  Mehdi" userId="3167e9e0-a508-4c00-8d8a-8d0634cf1697" providerId="ADAL" clId="{9F31DA2F-8447-412D-8B71-D8A31883B4EB}" dt="2023-10-20T07:55:40.081" v="1429" actId="478"/>
          <ac:picMkLst>
            <pc:docMk/>
            <pc:sldMk cId="484751615" sldId="256"/>
            <ac:picMk id="175" creationId="{839C1D88-24A0-A3FC-6DAC-C68C65F5C0E7}"/>
          </ac:picMkLst>
        </pc:picChg>
        <pc:picChg chg="del mod topLvl">
          <ac:chgData name="Ejtehadi  Mehdi" userId="3167e9e0-a508-4c00-8d8a-8d0634cf1697" providerId="ADAL" clId="{9F31DA2F-8447-412D-8B71-D8A31883B4EB}" dt="2023-10-20T07:56:10.955" v="1433" actId="478"/>
          <ac:picMkLst>
            <pc:docMk/>
            <pc:sldMk cId="484751615" sldId="256"/>
            <ac:picMk id="176" creationId="{BD7D805E-B6FB-25B7-22A4-A5A5AEE487C5}"/>
          </ac:picMkLst>
        </pc:picChg>
        <pc:picChg chg="del mod topLvl">
          <ac:chgData name="Ejtehadi  Mehdi" userId="3167e9e0-a508-4c00-8d8a-8d0634cf1697" providerId="ADAL" clId="{9F31DA2F-8447-412D-8B71-D8A31883B4EB}" dt="2023-10-20T07:56:30.769" v="1436" actId="478"/>
          <ac:picMkLst>
            <pc:docMk/>
            <pc:sldMk cId="484751615" sldId="256"/>
            <ac:picMk id="177" creationId="{FE366A7E-D561-F85E-4993-E05B7311C1AE}"/>
          </ac:picMkLst>
        </pc:picChg>
        <pc:picChg chg="del mod topLvl">
          <ac:chgData name="Ejtehadi  Mehdi" userId="3167e9e0-a508-4c00-8d8a-8d0634cf1697" providerId="ADAL" clId="{9F31DA2F-8447-412D-8B71-D8A31883B4EB}" dt="2023-10-20T07:56:46.525" v="1439" actId="478"/>
          <ac:picMkLst>
            <pc:docMk/>
            <pc:sldMk cId="484751615" sldId="256"/>
            <ac:picMk id="178" creationId="{62A01087-3537-FD25-7DAA-F47DA868A0D0}"/>
          </ac:picMkLst>
        </pc:picChg>
        <pc:picChg chg="del mod topLvl">
          <ac:chgData name="Ejtehadi  Mehdi" userId="3167e9e0-a508-4c00-8d8a-8d0634cf1697" providerId="ADAL" clId="{9F31DA2F-8447-412D-8B71-D8A31883B4EB}" dt="2023-10-20T07:59:57.804" v="1475" actId="478"/>
          <ac:picMkLst>
            <pc:docMk/>
            <pc:sldMk cId="484751615" sldId="256"/>
            <ac:picMk id="180" creationId="{6002DB89-7A88-DB66-B286-A369601232B7}"/>
          </ac:picMkLst>
        </pc:picChg>
        <pc:picChg chg="del mod topLvl">
          <ac:chgData name="Ejtehadi  Mehdi" userId="3167e9e0-a508-4c00-8d8a-8d0634cf1697" providerId="ADAL" clId="{9F31DA2F-8447-412D-8B71-D8A31883B4EB}" dt="2023-10-20T08:00:24.630" v="1479" actId="478"/>
          <ac:picMkLst>
            <pc:docMk/>
            <pc:sldMk cId="484751615" sldId="256"/>
            <ac:picMk id="181" creationId="{37BF9B78-7900-E0D4-81AB-D8DEDAAE86C5}"/>
          </ac:picMkLst>
        </pc:picChg>
        <pc:picChg chg="del mod topLvl">
          <ac:chgData name="Ejtehadi  Mehdi" userId="3167e9e0-a508-4c00-8d8a-8d0634cf1697" providerId="ADAL" clId="{9F31DA2F-8447-412D-8B71-D8A31883B4EB}" dt="2023-10-20T08:01:28.373" v="1482" actId="478"/>
          <ac:picMkLst>
            <pc:docMk/>
            <pc:sldMk cId="484751615" sldId="256"/>
            <ac:picMk id="182" creationId="{8CA9990B-70AE-39A8-D7A8-3B4C4BDCD563}"/>
          </ac:picMkLst>
        </pc:picChg>
        <pc:picChg chg="del mod topLvl">
          <ac:chgData name="Ejtehadi  Mehdi" userId="3167e9e0-a508-4c00-8d8a-8d0634cf1697" providerId="ADAL" clId="{9F31DA2F-8447-412D-8B71-D8A31883B4EB}" dt="2023-10-20T08:01:45.894" v="1485" actId="478"/>
          <ac:picMkLst>
            <pc:docMk/>
            <pc:sldMk cId="484751615" sldId="256"/>
            <ac:picMk id="183" creationId="{D45D9C79-65C4-9977-AF78-DC1116479026}"/>
          </ac:picMkLst>
        </pc:picChg>
        <pc:cxnChg chg="add del mod">
          <ac:chgData name="Ejtehadi  Mehdi" userId="3167e9e0-a508-4c00-8d8a-8d0634cf1697" providerId="ADAL" clId="{9F31DA2F-8447-412D-8B71-D8A31883B4EB}" dt="2023-10-20T15:22:59.661" v="1524" actId="478"/>
          <ac:cxnSpMkLst>
            <pc:docMk/>
            <pc:sldMk cId="484751615" sldId="256"/>
            <ac:cxnSpMk id="84" creationId="{961FBF34-757B-4B4A-4E0A-5BDA7FE97A18}"/>
          </ac:cxnSpMkLst>
        </pc:cxnChg>
        <pc:cxnChg chg="add del mod">
          <ac:chgData name="Ejtehadi  Mehdi" userId="3167e9e0-a508-4c00-8d8a-8d0634cf1697" providerId="ADAL" clId="{9F31DA2F-8447-412D-8B71-D8A31883B4EB}" dt="2023-10-20T15:23:26.508" v="1528" actId="478"/>
          <ac:cxnSpMkLst>
            <pc:docMk/>
            <pc:sldMk cId="484751615" sldId="256"/>
            <ac:cxnSpMk id="92" creationId="{B38CF9EC-DA5E-6310-1541-635A5EB03B00}"/>
          </ac:cxnSpMkLst>
        </pc:cxnChg>
        <pc:cxnChg chg="add del mod">
          <ac:chgData name="Ejtehadi  Mehdi" userId="3167e9e0-a508-4c00-8d8a-8d0634cf1697" providerId="ADAL" clId="{9F31DA2F-8447-412D-8B71-D8A31883B4EB}" dt="2023-10-20T15:26:43.770" v="1543" actId="478"/>
          <ac:cxnSpMkLst>
            <pc:docMk/>
            <pc:sldMk cId="484751615" sldId="256"/>
            <ac:cxnSpMk id="98" creationId="{E6D69AA0-4DD6-6D6F-98C4-4050F9282AFC}"/>
          </ac:cxnSpMkLst>
        </pc:cxnChg>
      </pc:sldChg>
      <pc:sldChg chg="addSp delSp new mod ord">
        <pc:chgData name="Ejtehadi  Mehdi" userId="3167e9e0-a508-4c00-8d8a-8d0634cf1697" providerId="ADAL" clId="{9F31DA2F-8447-412D-8B71-D8A31883B4EB}" dt="2023-10-20T07:51:57.426" v="1392"/>
        <pc:sldMkLst>
          <pc:docMk/>
          <pc:sldMk cId="3045574105" sldId="257"/>
        </pc:sldMkLst>
        <pc:spChg chg="del">
          <ac:chgData name="Ejtehadi  Mehdi" userId="3167e9e0-a508-4c00-8d8a-8d0634cf1697" providerId="ADAL" clId="{9F31DA2F-8447-412D-8B71-D8A31883B4EB}" dt="2023-10-19T08:48:19.758" v="501" actId="478"/>
          <ac:spMkLst>
            <pc:docMk/>
            <pc:sldMk cId="3045574105" sldId="257"/>
            <ac:spMk id="2" creationId="{340C9F83-28A0-CF34-C92F-D557C7F3340F}"/>
          </ac:spMkLst>
        </pc:spChg>
        <pc:spChg chg="del">
          <ac:chgData name="Ejtehadi  Mehdi" userId="3167e9e0-a508-4c00-8d8a-8d0634cf1697" providerId="ADAL" clId="{9F31DA2F-8447-412D-8B71-D8A31883B4EB}" dt="2023-10-19T08:48:19.758" v="501" actId="478"/>
          <ac:spMkLst>
            <pc:docMk/>
            <pc:sldMk cId="3045574105" sldId="257"/>
            <ac:spMk id="3" creationId="{91A52337-FCFB-2F09-B13D-4C8F45DCA367}"/>
          </ac:spMkLst>
        </pc:spChg>
        <pc:picChg chg="add">
          <ac:chgData name="Ejtehadi  Mehdi" userId="3167e9e0-a508-4c00-8d8a-8d0634cf1697" providerId="ADAL" clId="{9F31DA2F-8447-412D-8B71-D8A31883B4EB}" dt="2023-10-19T08:48:20.257" v="502" actId="22"/>
          <ac:picMkLst>
            <pc:docMk/>
            <pc:sldMk cId="3045574105" sldId="257"/>
            <ac:picMk id="5" creationId="{B6EE2045-CA0F-2AEA-96EF-771ACC886100}"/>
          </ac:picMkLst>
        </pc:picChg>
      </pc:sldChg>
      <pc:sldChg chg="addSp delSp modSp add mod modNotesTx">
        <pc:chgData name="Ejtehadi  Mehdi" userId="3167e9e0-a508-4c00-8d8a-8d0634cf1697" providerId="ADAL" clId="{9F31DA2F-8447-412D-8B71-D8A31883B4EB}" dt="2023-10-26T10:19:36.978" v="2463" actId="1076"/>
        <pc:sldMkLst>
          <pc:docMk/>
          <pc:sldMk cId="862640323" sldId="258"/>
        </pc:sldMkLst>
        <pc:grpChg chg="del">
          <ac:chgData name="Ejtehadi  Mehdi" userId="3167e9e0-a508-4c00-8d8a-8d0634cf1697" providerId="ADAL" clId="{9F31DA2F-8447-412D-8B71-D8A31883B4EB}" dt="2023-10-26T09:25:27.183" v="1902" actId="165"/>
          <ac:grpSpMkLst>
            <pc:docMk/>
            <pc:sldMk cId="862640323" sldId="258"/>
            <ac:grpSpMk id="16" creationId="{F48FF0C4-6643-4546-973A-848E505BF7E3}"/>
          </ac:grpSpMkLst>
        </pc:grpChg>
        <pc:grpChg chg="del">
          <ac:chgData name="Ejtehadi  Mehdi" userId="3167e9e0-a508-4c00-8d8a-8d0634cf1697" providerId="ADAL" clId="{9F31DA2F-8447-412D-8B71-D8A31883B4EB}" dt="2023-10-26T09:37:05.690" v="1986" actId="165"/>
          <ac:grpSpMkLst>
            <pc:docMk/>
            <pc:sldMk cId="862640323" sldId="258"/>
            <ac:grpSpMk id="31" creationId="{D03408C7-BECB-55D3-FC79-5C14DE746F65}"/>
          </ac:grpSpMkLst>
        </pc:grpChg>
        <pc:grpChg chg="del">
          <ac:chgData name="Ejtehadi  Mehdi" userId="3167e9e0-a508-4c00-8d8a-8d0634cf1697" providerId="ADAL" clId="{9F31DA2F-8447-412D-8B71-D8A31883B4EB}" dt="2023-10-26T09:40:36.305" v="2032" actId="165"/>
          <ac:grpSpMkLst>
            <pc:docMk/>
            <pc:sldMk cId="862640323" sldId="258"/>
            <ac:grpSpMk id="45" creationId="{04B94661-D6CA-4DF1-9F3D-3F867A0149E4}"/>
          </ac:grpSpMkLst>
        </pc:grpChg>
        <pc:grpChg chg="del">
          <ac:chgData name="Ejtehadi  Mehdi" userId="3167e9e0-a508-4c00-8d8a-8d0634cf1697" providerId="ADAL" clId="{9F31DA2F-8447-412D-8B71-D8A31883B4EB}" dt="2023-10-26T09:44:20.375" v="2082" actId="165"/>
          <ac:grpSpMkLst>
            <pc:docMk/>
            <pc:sldMk cId="862640323" sldId="258"/>
            <ac:grpSpMk id="64" creationId="{F1D7E93A-4F02-96FB-7106-36E640491545}"/>
          </ac:grpSpMkLst>
        </pc:grpChg>
        <pc:grpChg chg="del mod">
          <ac:chgData name="Ejtehadi  Mehdi" userId="3167e9e0-a508-4c00-8d8a-8d0634cf1697" providerId="ADAL" clId="{9F31DA2F-8447-412D-8B71-D8A31883B4EB}" dt="2023-10-26T09:51:59.023" v="2179" actId="165"/>
          <ac:grpSpMkLst>
            <pc:docMk/>
            <pc:sldMk cId="862640323" sldId="258"/>
            <ac:grpSpMk id="93" creationId="{4F65D88C-FC11-EFEA-4ABD-AA34427E065F}"/>
          </ac:grpSpMkLst>
        </pc:grpChg>
        <pc:grpChg chg="del">
          <ac:chgData name="Ejtehadi  Mehdi" userId="3167e9e0-a508-4c00-8d8a-8d0634cf1697" providerId="ADAL" clId="{9F31DA2F-8447-412D-8B71-D8A31883B4EB}" dt="2023-10-26T10:19:21.070" v="2460" actId="478"/>
          <ac:grpSpMkLst>
            <pc:docMk/>
            <pc:sldMk cId="862640323" sldId="258"/>
            <ac:grpSpMk id="106" creationId="{6F125AAB-567E-A5F8-8891-7A4A5D448F8E}"/>
          </ac:grpSpMkLst>
        </pc:grpChg>
        <pc:grpChg chg="del">
          <ac:chgData name="Ejtehadi  Mehdi" userId="3167e9e0-a508-4c00-8d8a-8d0634cf1697" providerId="ADAL" clId="{9F31DA2F-8447-412D-8B71-D8A31883B4EB}" dt="2023-10-26T09:48:20.941" v="2129" actId="165"/>
          <ac:grpSpMkLst>
            <pc:docMk/>
            <pc:sldMk cId="862640323" sldId="258"/>
            <ac:grpSpMk id="150" creationId="{C610A133-330A-4A2D-5E0E-3FFE35625003}"/>
          </ac:grpSpMkLst>
        </pc:grpChg>
        <pc:grpChg chg="add mod">
          <ac:chgData name="Ejtehadi  Mehdi" userId="3167e9e0-a508-4c00-8d8a-8d0634cf1697" providerId="ADAL" clId="{9F31DA2F-8447-412D-8B71-D8A31883B4EB}" dt="2023-10-26T10:18:40.543" v="2453"/>
          <ac:grpSpMkLst>
            <pc:docMk/>
            <pc:sldMk cId="862640323" sldId="258"/>
            <ac:grpSpMk id="178" creationId="{D6CD0FA5-7CE4-3128-6D2E-C60E6945A332}"/>
          </ac:grpSpMkLst>
        </pc:grpChg>
        <pc:grpChg chg="add del mod">
          <ac:chgData name="Ejtehadi  Mehdi" userId="3167e9e0-a508-4c00-8d8a-8d0634cf1697" providerId="ADAL" clId="{9F31DA2F-8447-412D-8B71-D8A31883B4EB}" dt="2023-10-26T10:19:04.341" v="2459" actId="21"/>
          <ac:grpSpMkLst>
            <pc:docMk/>
            <pc:sldMk cId="862640323" sldId="258"/>
            <ac:grpSpMk id="179" creationId="{8F8ACD33-E95B-1D08-CF75-67ED29798D96}"/>
          </ac:grpSpMkLst>
        </pc:grpChg>
        <pc:grpChg chg="add mod">
          <ac:chgData name="Ejtehadi  Mehdi" userId="3167e9e0-a508-4c00-8d8a-8d0634cf1697" providerId="ADAL" clId="{9F31DA2F-8447-412D-8B71-D8A31883B4EB}" dt="2023-10-26T10:19:36.978" v="2463" actId="1076"/>
          <ac:grpSpMkLst>
            <pc:docMk/>
            <pc:sldMk cId="862640323" sldId="258"/>
            <ac:grpSpMk id="191" creationId="{F24C63B7-6002-1586-ED6C-53A840B14404}"/>
          </ac:grpSpMkLst>
        </pc:grpChg>
        <pc:picChg chg="del">
          <ac:chgData name="Ejtehadi  Mehdi" userId="3167e9e0-a508-4c00-8d8a-8d0634cf1697" providerId="ADAL" clId="{9F31DA2F-8447-412D-8B71-D8A31883B4EB}" dt="2023-10-26T09:58:18.325" v="2199" actId="478"/>
          <ac:picMkLst>
            <pc:docMk/>
            <pc:sldMk cId="862640323" sldId="258"/>
            <ac:picMk id="3" creationId="{A88A693C-CD29-00BD-B769-4E428E0E981C}"/>
          </ac:picMkLst>
        </pc:picChg>
        <pc:picChg chg="del">
          <ac:chgData name="Ejtehadi  Mehdi" userId="3167e9e0-a508-4c00-8d8a-8d0634cf1697" providerId="ADAL" clId="{9F31DA2F-8447-412D-8B71-D8A31883B4EB}" dt="2023-10-26T09:58:29.335" v="2201" actId="478"/>
          <ac:picMkLst>
            <pc:docMk/>
            <pc:sldMk cId="862640323" sldId="258"/>
            <ac:picMk id="5" creationId="{59550215-7ECF-EFE1-8AD1-53C0BF9B2DAA}"/>
          </ac:picMkLst>
        </pc:picChg>
        <pc:picChg chg="del">
          <ac:chgData name="Ejtehadi  Mehdi" userId="3167e9e0-a508-4c00-8d8a-8d0634cf1697" providerId="ADAL" clId="{9F31DA2F-8447-412D-8B71-D8A31883B4EB}" dt="2023-10-26T09:59:34.733" v="2212" actId="478"/>
          <ac:picMkLst>
            <pc:docMk/>
            <pc:sldMk cId="862640323" sldId="258"/>
            <ac:picMk id="7" creationId="{A42ED34F-D161-F8BF-D40E-0FFDE624E77E}"/>
          </ac:picMkLst>
        </pc:picChg>
        <pc:picChg chg="add del mod topLvl">
          <ac:chgData name="Ejtehadi  Mehdi" userId="3167e9e0-a508-4c00-8d8a-8d0634cf1697" providerId="ADAL" clId="{9F31DA2F-8447-412D-8B71-D8A31883B4EB}" dt="2023-10-26T09:33:36.102" v="1939" actId="478"/>
          <ac:picMkLst>
            <pc:docMk/>
            <pc:sldMk cId="862640323" sldId="258"/>
            <ac:picMk id="9" creationId="{3F2389B0-9926-9C2F-1E94-43F9111CB632}"/>
          </ac:picMkLst>
        </pc:picChg>
        <pc:picChg chg="del">
          <ac:chgData name="Ejtehadi  Mehdi" userId="3167e9e0-a508-4c00-8d8a-8d0634cf1697" providerId="ADAL" clId="{9F31DA2F-8447-412D-8B71-D8A31883B4EB}" dt="2023-10-26T10:00:11.846" v="2222" actId="478"/>
          <ac:picMkLst>
            <pc:docMk/>
            <pc:sldMk cId="862640323" sldId="258"/>
            <ac:picMk id="10" creationId="{65895B52-C58B-F7A1-32CD-39293119E8BD}"/>
          </ac:picMkLst>
        </pc:picChg>
        <pc:picChg chg="del mod topLvl">
          <ac:chgData name="Ejtehadi  Mehdi" userId="3167e9e0-a508-4c00-8d8a-8d0634cf1697" providerId="ADAL" clId="{9F31DA2F-8447-412D-8B71-D8A31883B4EB}" dt="2023-10-26T09:33:52.518" v="1942" actId="478"/>
          <ac:picMkLst>
            <pc:docMk/>
            <pc:sldMk cId="862640323" sldId="258"/>
            <ac:picMk id="11" creationId="{6584FC5C-33B0-C289-D700-FFDA42BC301B}"/>
          </ac:picMkLst>
        </pc:picChg>
        <pc:picChg chg="del mod topLvl">
          <ac:chgData name="Ejtehadi  Mehdi" userId="3167e9e0-a508-4c00-8d8a-8d0634cf1697" providerId="ADAL" clId="{9F31DA2F-8447-412D-8B71-D8A31883B4EB}" dt="2023-10-26T09:34:13.170" v="1946" actId="478"/>
          <ac:picMkLst>
            <pc:docMk/>
            <pc:sldMk cId="862640323" sldId="258"/>
            <ac:picMk id="13" creationId="{A09B0E92-4615-BC4A-7853-A7F4B35B71D2}"/>
          </ac:picMkLst>
        </pc:picChg>
        <pc:picChg chg="del">
          <ac:chgData name="Ejtehadi  Mehdi" userId="3167e9e0-a508-4c00-8d8a-8d0634cf1697" providerId="ADAL" clId="{9F31DA2F-8447-412D-8B71-D8A31883B4EB}" dt="2023-10-26T10:00:53.956" v="2232" actId="478"/>
          <ac:picMkLst>
            <pc:docMk/>
            <pc:sldMk cId="862640323" sldId="258"/>
            <ac:picMk id="14" creationId="{7AF8A89A-C858-BDBE-6265-50DD68F37B28}"/>
          </ac:picMkLst>
        </pc:picChg>
        <pc:picChg chg="del mod topLvl">
          <ac:chgData name="Ejtehadi  Mehdi" userId="3167e9e0-a508-4c00-8d8a-8d0634cf1697" providerId="ADAL" clId="{9F31DA2F-8447-412D-8B71-D8A31883B4EB}" dt="2023-10-26T09:34:34.472" v="1949" actId="478"/>
          <ac:picMkLst>
            <pc:docMk/>
            <pc:sldMk cId="862640323" sldId="258"/>
            <ac:picMk id="15" creationId="{C4B6CAD7-575B-047D-3167-BE19FA3C9A2A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17" creationId="{BE755A1D-6369-98D3-472D-66444A94D5E3}"/>
          </ac:picMkLst>
        </pc:picChg>
        <pc:picChg chg="del">
          <ac:chgData name="Ejtehadi  Mehdi" userId="3167e9e0-a508-4c00-8d8a-8d0634cf1697" providerId="ADAL" clId="{9F31DA2F-8447-412D-8B71-D8A31883B4EB}" dt="2023-10-26T10:01:36.582" v="2242" actId="478"/>
          <ac:picMkLst>
            <pc:docMk/>
            <pc:sldMk cId="862640323" sldId="258"/>
            <ac:picMk id="18" creationId="{0F6C2FB3-F899-C2D8-3AA1-62D4EFEC56AC}"/>
          </ac:picMkLst>
        </pc:picChg>
        <pc:picChg chg="del">
          <ac:chgData name="Ejtehadi  Mehdi" userId="3167e9e0-a508-4c00-8d8a-8d0634cf1697" providerId="ADAL" clId="{9F31DA2F-8447-412D-8B71-D8A31883B4EB}" dt="2023-10-26T10:02:30.276" v="2256" actId="478"/>
          <ac:picMkLst>
            <pc:docMk/>
            <pc:sldMk cId="862640323" sldId="258"/>
            <ac:picMk id="20" creationId="{5CBE1C87-1E62-8879-BF27-AE2A9B2607E1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21" creationId="{069B734D-D107-8FC9-F3CA-A424B1DCE138}"/>
          </ac:picMkLst>
        </pc:picChg>
        <pc:picChg chg="del">
          <ac:chgData name="Ejtehadi  Mehdi" userId="3167e9e0-a508-4c00-8d8a-8d0634cf1697" providerId="ADAL" clId="{9F31DA2F-8447-412D-8B71-D8A31883B4EB}" dt="2023-10-26T10:03:04.825" v="2266" actId="478"/>
          <ac:picMkLst>
            <pc:docMk/>
            <pc:sldMk cId="862640323" sldId="258"/>
            <ac:picMk id="22" creationId="{40C63F3A-F1A9-F483-A6D0-46244BE04192}"/>
          </ac:picMkLst>
        </pc:picChg>
        <pc:picChg chg="del mod topLvl">
          <ac:chgData name="Ejtehadi  Mehdi" userId="3167e9e0-a508-4c00-8d8a-8d0634cf1697" providerId="ADAL" clId="{9F31DA2F-8447-412D-8B71-D8A31883B4EB}" dt="2023-10-26T09:37:14.681" v="1987" actId="478"/>
          <ac:picMkLst>
            <pc:docMk/>
            <pc:sldMk cId="862640323" sldId="258"/>
            <ac:picMk id="23" creationId="{9A0644D2-86EB-A2A5-FC77-6CC2953A2C0A}"/>
          </ac:picMkLst>
        </pc:picChg>
        <pc:picChg chg="del mod topLvl">
          <ac:chgData name="Ejtehadi  Mehdi" userId="3167e9e0-a508-4c00-8d8a-8d0634cf1697" providerId="ADAL" clId="{9F31DA2F-8447-412D-8B71-D8A31883B4EB}" dt="2023-10-26T09:37:30.491" v="1990" actId="478"/>
          <ac:picMkLst>
            <pc:docMk/>
            <pc:sldMk cId="862640323" sldId="258"/>
            <ac:picMk id="25" creationId="{0C31FD46-096A-9185-5D74-180806968630}"/>
          </ac:picMkLst>
        </pc:picChg>
        <pc:picChg chg="del">
          <ac:chgData name="Ejtehadi  Mehdi" userId="3167e9e0-a508-4c00-8d8a-8d0634cf1697" providerId="ADAL" clId="{9F31DA2F-8447-412D-8B71-D8A31883B4EB}" dt="2023-10-26T10:03:34.759" v="2275" actId="478"/>
          <ac:picMkLst>
            <pc:docMk/>
            <pc:sldMk cId="862640323" sldId="258"/>
            <ac:picMk id="26" creationId="{046A5C31-0501-974F-E7B9-AD7AB9837C4B}"/>
          </ac:picMkLst>
        </pc:picChg>
        <pc:picChg chg="del mod topLvl">
          <ac:chgData name="Ejtehadi  Mehdi" userId="3167e9e0-a508-4c00-8d8a-8d0634cf1697" providerId="ADAL" clId="{9F31DA2F-8447-412D-8B71-D8A31883B4EB}" dt="2023-10-26T09:37:43.994" v="1993" actId="478"/>
          <ac:picMkLst>
            <pc:docMk/>
            <pc:sldMk cId="862640323" sldId="258"/>
            <ac:picMk id="27" creationId="{0C313F6A-4239-D65D-C392-54386E98871E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28" creationId="{8154BB89-E577-07C9-7846-5B05DBF1E637}"/>
          </ac:picMkLst>
        </pc:picChg>
        <pc:picChg chg="del mod topLvl">
          <ac:chgData name="Ejtehadi  Mehdi" userId="3167e9e0-a508-4c00-8d8a-8d0634cf1697" providerId="ADAL" clId="{9F31DA2F-8447-412D-8B71-D8A31883B4EB}" dt="2023-10-26T09:37:58.956" v="1996" actId="478"/>
          <ac:picMkLst>
            <pc:docMk/>
            <pc:sldMk cId="862640323" sldId="258"/>
            <ac:picMk id="29" creationId="{EDE844D8-5010-B808-56E6-81682A0F9381}"/>
          </ac:picMkLst>
        </pc:picChg>
        <pc:picChg chg="del">
          <ac:chgData name="Ejtehadi  Mehdi" userId="3167e9e0-a508-4c00-8d8a-8d0634cf1697" providerId="ADAL" clId="{9F31DA2F-8447-412D-8B71-D8A31883B4EB}" dt="2023-10-26T10:05:17.785" v="2286" actId="478"/>
          <ac:picMkLst>
            <pc:docMk/>
            <pc:sldMk cId="862640323" sldId="258"/>
            <ac:picMk id="30" creationId="{886C268A-D4DB-9910-0E86-21033B397820}"/>
          </ac:picMkLst>
        </pc:picChg>
        <pc:picChg chg="del mod topLvl">
          <ac:chgData name="Ejtehadi  Mehdi" userId="3167e9e0-a508-4c00-8d8a-8d0634cf1697" providerId="ADAL" clId="{9F31DA2F-8447-412D-8B71-D8A31883B4EB}" dt="2023-10-26T09:40:45.139" v="2033" actId="478"/>
          <ac:picMkLst>
            <pc:docMk/>
            <pc:sldMk cId="862640323" sldId="258"/>
            <ac:picMk id="33" creationId="{5710047E-1E79-F175-ECEA-3C264136B919}"/>
          </ac:picMkLst>
        </pc:picChg>
        <pc:picChg chg="del">
          <ac:chgData name="Ejtehadi  Mehdi" userId="3167e9e0-a508-4c00-8d8a-8d0634cf1697" providerId="ADAL" clId="{9F31DA2F-8447-412D-8B71-D8A31883B4EB}" dt="2023-10-26T10:06:13.384" v="2297" actId="478"/>
          <ac:picMkLst>
            <pc:docMk/>
            <pc:sldMk cId="862640323" sldId="258"/>
            <ac:picMk id="34" creationId="{6157FD42-E5E4-5DEE-9AEE-5D13E2C11B4B}"/>
          </ac:picMkLst>
        </pc:picChg>
        <pc:picChg chg="add del mod topLvl">
          <ac:chgData name="Ejtehadi  Mehdi" userId="3167e9e0-a508-4c00-8d8a-8d0634cf1697" providerId="ADAL" clId="{9F31DA2F-8447-412D-8B71-D8A31883B4EB}" dt="2023-10-26T09:41:07.250" v="2038" actId="478"/>
          <ac:picMkLst>
            <pc:docMk/>
            <pc:sldMk cId="862640323" sldId="258"/>
            <ac:picMk id="35" creationId="{599ACF68-E01C-ABBB-05D4-ADE0600A1E83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36" creationId="{F418224A-6412-EF96-0714-A6C8B7C68F64}"/>
          </ac:picMkLst>
        </pc:picChg>
        <pc:picChg chg="del mod topLvl">
          <ac:chgData name="Ejtehadi  Mehdi" userId="3167e9e0-a508-4c00-8d8a-8d0634cf1697" providerId="ADAL" clId="{9F31DA2F-8447-412D-8B71-D8A31883B4EB}" dt="2023-10-26T09:41:22.619" v="2041" actId="478"/>
          <ac:picMkLst>
            <pc:docMk/>
            <pc:sldMk cId="862640323" sldId="258"/>
            <ac:picMk id="37" creationId="{06FF0C2E-3D1F-9CD9-ACC4-9382431D71A6}"/>
          </ac:picMkLst>
        </pc:picChg>
        <pc:picChg chg="del">
          <ac:chgData name="Ejtehadi  Mehdi" userId="3167e9e0-a508-4c00-8d8a-8d0634cf1697" providerId="ADAL" clId="{9F31DA2F-8447-412D-8B71-D8A31883B4EB}" dt="2023-10-26T10:07:35.587" v="2308" actId="478"/>
          <ac:picMkLst>
            <pc:docMk/>
            <pc:sldMk cId="862640323" sldId="258"/>
            <ac:picMk id="38" creationId="{FA94B39C-DDA3-2C43-F684-381B1BE97B98}"/>
          </ac:picMkLst>
        </pc:picChg>
        <pc:picChg chg="del mod topLvl">
          <ac:chgData name="Ejtehadi  Mehdi" userId="3167e9e0-a508-4c00-8d8a-8d0634cf1697" providerId="ADAL" clId="{9F31DA2F-8447-412D-8B71-D8A31883B4EB}" dt="2023-10-26T09:41:39.650" v="2044" actId="478"/>
          <ac:picMkLst>
            <pc:docMk/>
            <pc:sldMk cId="862640323" sldId="258"/>
            <ac:picMk id="39" creationId="{DB31FF95-29E7-5128-C3B7-0D69A760D6E1}"/>
          </ac:picMkLst>
        </pc:picChg>
        <pc:picChg chg="del">
          <ac:chgData name="Ejtehadi  Mehdi" userId="3167e9e0-a508-4c00-8d8a-8d0634cf1697" providerId="ADAL" clId="{9F31DA2F-8447-412D-8B71-D8A31883B4EB}" dt="2023-10-26T10:08:16.045" v="2317" actId="478"/>
          <ac:picMkLst>
            <pc:docMk/>
            <pc:sldMk cId="862640323" sldId="258"/>
            <ac:picMk id="41" creationId="{BB1D8041-BDD8-CC61-0E3F-37CED689DD4A}"/>
          </ac:picMkLst>
        </pc:picChg>
        <pc:picChg chg="add mod modCrop">
          <ac:chgData name="Ejtehadi  Mehdi" userId="3167e9e0-a508-4c00-8d8a-8d0634cf1697" providerId="ADAL" clId="{9F31DA2F-8447-412D-8B71-D8A31883B4EB}" dt="2023-10-26T09:37:25.955" v="1989" actId="1076"/>
          <ac:picMkLst>
            <pc:docMk/>
            <pc:sldMk cId="862640323" sldId="258"/>
            <ac:picMk id="42" creationId="{1AA83513-A27E-2EFC-D66F-D7A4ACF1DEFA}"/>
          </ac:picMkLst>
        </pc:picChg>
        <pc:picChg chg="del">
          <ac:chgData name="Ejtehadi  Mehdi" userId="3167e9e0-a508-4c00-8d8a-8d0634cf1697" providerId="ADAL" clId="{9F31DA2F-8447-412D-8B71-D8A31883B4EB}" dt="2023-10-26T10:08:59.118" v="2326" actId="478"/>
          <ac:picMkLst>
            <pc:docMk/>
            <pc:sldMk cId="862640323" sldId="258"/>
            <ac:picMk id="43" creationId="{A3BAB54E-A4EF-144E-FF19-847D0847A328}"/>
          </ac:picMkLst>
        </pc:picChg>
        <pc:picChg chg="del">
          <ac:chgData name="Ejtehadi  Mehdi" userId="3167e9e0-a508-4c00-8d8a-8d0634cf1697" providerId="ADAL" clId="{9F31DA2F-8447-412D-8B71-D8A31883B4EB}" dt="2023-10-26T10:09:44.755" v="2338" actId="478"/>
          <ac:picMkLst>
            <pc:docMk/>
            <pc:sldMk cId="862640323" sldId="258"/>
            <ac:picMk id="46" creationId="{F30D3C1F-646F-B318-4CD5-71B312B2728E}"/>
          </ac:picMkLst>
        </pc:picChg>
        <pc:picChg chg="del mod topLvl">
          <ac:chgData name="Ejtehadi  Mehdi" userId="3167e9e0-a508-4c00-8d8a-8d0634cf1697" providerId="ADAL" clId="{9F31DA2F-8447-412D-8B71-D8A31883B4EB}" dt="2023-10-26T09:44:27.798" v="2083" actId="478"/>
          <ac:picMkLst>
            <pc:docMk/>
            <pc:sldMk cId="862640323" sldId="258"/>
            <ac:picMk id="47" creationId="{6DCAC84D-1588-A728-8523-BF203489437D}"/>
          </ac:picMkLst>
        </pc:picChg>
        <pc:picChg chg="add mod modCrop">
          <ac:chgData name="Ejtehadi  Mehdi" userId="3167e9e0-a508-4c00-8d8a-8d0634cf1697" providerId="ADAL" clId="{9F31DA2F-8447-412D-8B71-D8A31883B4EB}" dt="2023-10-26T09:37:39.352" v="1992" actId="1076"/>
          <ac:picMkLst>
            <pc:docMk/>
            <pc:sldMk cId="862640323" sldId="258"/>
            <ac:picMk id="48" creationId="{5E260CF0-9178-68F5-EC49-36A32737A062}"/>
          </ac:picMkLst>
        </pc:picChg>
        <pc:picChg chg="del mod topLvl">
          <ac:chgData name="Ejtehadi  Mehdi" userId="3167e9e0-a508-4c00-8d8a-8d0634cf1697" providerId="ADAL" clId="{9F31DA2F-8447-412D-8B71-D8A31883B4EB}" dt="2023-10-26T09:44:46.049" v="2087" actId="478"/>
          <ac:picMkLst>
            <pc:docMk/>
            <pc:sldMk cId="862640323" sldId="258"/>
            <ac:picMk id="49" creationId="{A4347A13-B240-51EA-7802-B4F3DCF69EDA}"/>
          </ac:picMkLst>
        </pc:picChg>
        <pc:picChg chg="del mod">
          <ac:chgData name="Ejtehadi  Mehdi" userId="3167e9e0-a508-4c00-8d8a-8d0634cf1697" providerId="ADAL" clId="{9F31DA2F-8447-412D-8B71-D8A31883B4EB}" dt="2023-10-26T10:10:46.121" v="2349" actId="478"/>
          <ac:picMkLst>
            <pc:docMk/>
            <pc:sldMk cId="862640323" sldId="258"/>
            <ac:picMk id="50" creationId="{C1AAAE4B-1E16-5E6C-0395-4F9D7888F48C}"/>
          </ac:picMkLst>
        </pc:picChg>
        <pc:picChg chg="del mod topLvl">
          <ac:chgData name="Ejtehadi  Mehdi" userId="3167e9e0-a508-4c00-8d8a-8d0634cf1697" providerId="ADAL" clId="{9F31DA2F-8447-412D-8B71-D8A31883B4EB}" dt="2023-10-26T09:45:21.768" v="2091" actId="478"/>
          <ac:picMkLst>
            <pc:docMk/>
            <pc:sldMk cId="862640323" sldId="258"/>
            <ac:picMk id="51" creationId="{940022E7-56A2-28F6-B5B2-1B5187325B58}"/>
          </ac:picMkLst>
        </pc:picChg>
        <pc:picChg chg="add del mod">
          <ac:chgData name="Ejtehadi  Mehdi" userId="3167e9e0-a508-4c00-8d8a-8d0634cf1697" providerId="ADAL" clId="{9F31DA2F-8447-412D-8B71-D8A31883B4EB}" dt="2023-10-26T09:36:05.607" v="1968"/>
          <ac:picMkLst>
            <pc:docMk/>
            <pc:sldMk cId="862640323" sldId="258"/>
            <ac:picMk id="52" creationId="{677E3F34-D7F1-8726-0771-DBF09B604BC5}"/>
          </ac:picMkLst>
        </pc:picChg>
        <pc:picChg chg="del mod topLvl">
          <ac:chgData name="Ejtehadi  Mehdi" userId="3167e9e0-a508-4c00-8d8a-8d0634cf1697" providerId="ADAL" clId="{9F31DA2F-8447-412D-8B71-D8A31883B4EB}" dt="2023-10-26T09:45:36.894" v="2094" actId="478"/>
          <ac:picMkLst>
            <pc:docMk/>
            <pc:sldMk cId="862640323" sldId="258"/>
            <ac:picMk id="53" creationId="{C87A9E83-A78A-DF96-620B-DE74B4CA2A18}"/>
          </ac:picMkLst>
        </pc:picChg>
        <pc:picChg chg="del">
          <ac:chgData name="Ejtehadi  Mehdi" userId="3167e9e0-a508-4c00-8d8a-8d0634cf1697" providerId="ADAL" clId="{9F31DA2F-8447-412D-8B71-D8A31883B4EB}" dt="2023-10-26T10:11:35.556" v="2358" actId="478"/>
          <ac:picMkLst>
            <pc:docMk/>
            <pc:sldMk cId="862640323" sldId="258"/>
            <ac:picMk id="54" creationId="{8714A86E-C0D6-3A5D-082A-7E98572425CF}"/>
          </ac:picMkLst>
        </pc:picChg>
        <pc:picChg chg="del">
          <ac:chgData name="Ejtehadi  Mehdi" userId="3167e9e0-a508-4c00-8d8a-8d0634cf1697" providerId="ADAL" clId="{9F31DA2F-8447-412D-8B71-D8A31883B4EB}" dt="2023-10-26T10:12:16.901" v="2368" actId="478"/>
          <ac:picMkLst>
            <pc:docMk/>
            <pc:sldMk cId="862640323" sldId="258"/>
            <ac:picMk id="56" creationId="{D00054E4-DD63-8E6A-0C4B-62D5C490E32A}"/>
          </ac:picMkLst>
        </pc:picChg>
        <pc:picChg chg="add mod modCrop">
          <ac:chgData name="Ejtehadi  Mehdi" userId="3167e9e0-a508-4c00-8d8a-8d0634cf1697" providerId="ADAL" clId="{9F31DA2F-8447-412D-8B71-D8A31883B4EB}" dt="2023-10-26T09:37:55.254" v="1995" actId="1076"/>
          <ac:picMkLst>
            <pc:docMk/>
            <pc:sldMk cId="862640323" sldId="258"/>
            <ac:picMk id="57" creationId="{4C0D457C-92A5-A802-CD26-021AD3C30B73}"/>
          </ac:picMkLst>
        </pc:picChg>
        <pc:picChg chg="del">
          <ac:chgData name="Ejtehadi  Mehdi" userId="3167e9e0-a508-4c00-8d8a-8d0634cf1697" providerId="ADAL" clId="{9F31DA2F-8447-412D-8B71-D8A31883B4EB}" dt="2023-10-26T10:12:51.094" v="2377" actId="478"/>
          <ac:picMkLst>
            <pc:docMk/>
            <pc:sldMk cId="862640323" sldId="258"/>
            <ac:picMk id="58" creationId="{3EA75638-15CB-6F8F-D552-494E474C8214}"/>
          </ac:picMkLst>
        </pc:picChg>
        <pc:picChg chg="del">
          <ac:chgData name="Ejtehadi  Mehdi" userId="3167e9e0-a508-4c00-8d8a-8d0634cf1697" providerId="ADAL" clId="{9F31DA2F-8447-412D-8B71-D8A31883B4EB}" dt="2023-10-26T10:13:28.011" v="2387" actId="478"/>
          <ac:picMkLst>
            <pc:docMk/>
            <pc:sldMk cId="862640323" sldId="258"/>
            <ac:picMk id="61" creationId="{799D9811-B33B-D027-C1C8-2AFC73ABC702}"/>
          </ac:picMkLst>
        </pc:picChg>
        <pc:picChg chg="add mod modCrop">
          <ac:chgData name="Ejtehadi  Mehdi" userId="3167e9e0-a508-4c00-8d8a-8d0634cf1697" providerId="ADAL" clId="{9F31DA2F-8447-412D-8B71-D8A31883B4EB}" dt="2023-10-26T09:38:08.412" v="1998" actId="1076"/>
          <ac:picMkLst>
            <pc:docMk/>
            <pc:sldMk cId="862640323" sldId="258"/>
            <ac:picMk id="62" creationId="{DFC4B393-3528-785B-74F4-540B32882A35}"/>
          </ac:picMkLst>
        </pc:picChg>
        <pc:picChg chg="del">
          <ac:chgData name="Ejtehadi  Mehdi" userId="3167e9e0-a508-4c00-8d8a-8d0634cf1697" providerId="ADAL" clId="{9F31DA2F-8447-412D-8B71-D8A31883B4EB}" dt="2023-10-26T10:15:05.373" v="2401" actId="478"/>
          <ac:picMkLst>
            <pc:docMk/>
            <pc:sldMk cId="862640323" sldId="258"/>
            <ac:picMk id="63" creationId="{9973CD98-79F5-9890-E351-DC85A6977F31}"/>
          </ac:picMkLst>
        </pc:picChg>
        <pc:picChg chg="del mod topLvl">
          <ac:chgData name="Ejtehadi  Mehdi" userId="3167e9e0-a508-4c00-8d8a-8d0634cf1697" providerId="ADAL" clId="{9F31DA2F-8447-412D-8B71-D8A31883B4EB}" dt="2023-10-26T09:48:31.971" v="2130" actId="478"/>
          <ac:picMkLst>
            <pc:docMk/>
            <pc:sldMk cId="862640323" sldId="258"/>
            <ac:picMk id="66" creationId="{25D9B0E3-7D6D-9B69-12E8-ABF866B9ADC9}"/>
          </ac:picMkLst>
        </pc:picChg>
        <pc:picChg chg="del">
          <ac:chgData name="Ejtehadi  Mehdi" userId="3167e9e0-a508-4c00-8d8a-8d0634cf1697" providerId="ADAL" clId="{9F31DA2F-8447-412D-8B71-D8A31883B4EB}" dt="2023-10-26T10:16:08.816" v="2416" actId="478"/>
          <ac:picMkLst>
            <pc:docMk/>
            <pc:sldMk cId="862640323" sldId="258"/>
            <ac:picMk id="67" creationId="{9AEF8278-6759-ABCD-EA47-46D5CC9D525E}"/>
          </ac:picMkLst>
        </pc:picChg>
        <pc:picChg chg="del mod topLvl">
          <ac:chgData name="Ejtehadi  Mehdi" userId="3167e9e0-a508-4c00-8d8a-8d0634cf1697" providerId="ADAL" clId="{9F31DA2F-8447-412D-8B71-D8A31883B4EB}" dt="2023-10-26T09:48:54.351" v="2136" actId="478"/>
          <ac:picMkLst>
            <pc:docMk/>
            <pc:sldMk cId="862640323" sldId="258"/>
            <ac:picMk id="68" creationId="{00FBE9A6-067D-CBFC-84B8-BE07B3E59C2A}"/>
          </ac:picMkLst>
        </pc:picChg>
        <pc:picChg chg="add mod modCrop">
          <ac:chgData name="Ejtehadi  Mehdi" userId="3167e9e0-a508-4c00-8d8a-8d0634cf1697" providerId="ADAL" clId="{9F31DA2F-8447-412D-8B71-D8A31883B4EB}" dt="2023-10-26T09:40:55.438" v="2035" actId="1076"/>
          <ac:picMkLst>
            <pc:docMk/>
            <pc:sldMk cId="862640323" sldId="258"/>
            <ac:picMk id="69" creationId="{D9A27342-0C33-6D8D-9F12-DB43AED0B89A}"/>
          </ac:picMkLst>
        </pc:picChg>
        <pc:picChg chg="del mod topLvl">
          <ac:chgData name="Ejtehadi  Mehdi" userId="3167e9e0-a508-4c00-8d8a-8d0634cf1697" providerId="ADAL" clId="{9F31DA2F-8447-412D-8B71-D8A31883B4EB}" dt="2023-10-26T09:49:08.209" v="2138" actId="478"/>
          <ac:picMkLst>
            <pc:docMk/>
            <pc:sldMk cId="862640323" sldId="258"/>
            <ac:picMk id="70" creationId="{6EF138C7-4429-7179-6C6E-825A9843B1B5}"/>
          </ac:picMkLst>
        </pc:picChg>
        <pc:picChg chg="del">
          <ac:chgData name="Ejtehadi  Mehdi" userId="3167e9e0-a508-4c00-8d8a-8d0634cf1697" providerId="ADAL" clId="{9F31DA2F-8447-412D-8B71-D8A31883B4EB}" dt="2023-10-26T10:16:56.587" v="2428" actId="478"/>
          <ac:picMkLst>
            <pc:docMk/>
            <pc:sldMk cId="862640323" sldId="258"/>
            <ac:picMk id="71" creationId="{56211B84-D041-5F0C-E5E0-C85C4BAACB0F}"/>
          </ac:picMkLst>
        </pc:picChg>
        <pc:picChg chg="del mod topLvl">
          <ac:chgData name="Ejtehadi  Mehdi" userId="3167e9e0-a508-4c00-8d8a-8d0634cf1697" providerId="ADAL" clId="{9F31DA2F-8447-412D-8B71-D8A31883B4EB}" dt="2023-10-26T09:49:26.108" v="2141" actId="478"/>
          <ac:picMkLst>
            <pc:docMk/>
            <pc:sldMk cId="862640323" sldId="258"/>
            <ac:picMk id="72" creationId="{AF4EDB6A-7C09-9C19-3EF5-D95C5A0C97FE}"/>
          </ac:picMkLst>
        </pc:picChg>
        <pc:picChg chg="del">
          <ac:chgData name="Ejtehadi  Mehdi" userId="3167e9e0-a508-4c00-8d8a-8d0634cf1697" providerId="ADAL" clId="{9F31DA2F-8447-412D-8B71-D8A31883B4EB}" dt="2023-10-26T10:17:29.152" v="2437" actId="478"/>
          <ac:picMkLst>
            <pc:docMk/>
            <pc:sldMk cId="862640323" sldId="258"/>
            <ac:picMk id="74" creationId="{0CDDFEB2-EB13-5214-ABC3-ABEF400235D7}"/>
          </ac:picMkLst>
        </pc:picChg>
        <pc:picChg chg="add mod modCrop">
          <ac:chgData name="Ejtehadi  Mehdi" userId="3167e9e0-a508-4c00-8d8a-8d0634cf1697" providerId="ADAL" clId="{9F31DA2F-8447-412D-8B71-D8A31883B4EB}" dt="2023-10-26T09:41:16.745" v="2040" actId="1076"/>
          <ac:picMkLst>
            <pc:docMk/>
            <pc:sldMk cId="862640323" sldId="258"/>
            <ac:picMk id="75" creationId="{45977B83-1BC2-9429-6873-48085F9F9F38}"/>
          </ac:picMkLst>
        </pc:picChg>
        <pc:picChg chg="add mod modCrop">
          <ac:chgData name="Ejtehadi  Mehdi" userId="3167e9e0-a508-4c00-8d8a-8d0634cf1697" providerId="ADAL" clId="{9F31DA2F-8447-412D-8B71-D8A31883B4EB}" dt="2023-10-26T09:41:35.182" v="2043" actId="1076"/>
          <ac:picMkLst>
            <pc:docMk/>
            <pc:sldMk cId="862640323" sldId="258"/>
            <ac:picMk id="77" creationId="{6C5ADA14-D1D6-B27A-E149-EA9461BDABCC}"/>
          </ac:picMkLst>
        </pc:picChg>
        <pc:picChg chg="add del mod">
          <ac:chgData name="Ejtehadi  Mehdi" userId="3167e9e0-a508-4c00-8d8a-8d0634cf1697" providerId="ADAL" clId="{9F31DA2F-8447-412D-8B71-D8A31883B4EB}" dt="2023-10-26T09:39:59.976" v="2023"/>
          <ac:picMkLst>
            <pc:docMk/>
            <pc:sldMk cId="862640323" sldId="258"/>
            <ac:picMk id="78" creationId="{2DB60A76-BF53-C133-590E-FA79F3D5C2C5}"/>
          </ac:picMkLst>
        </pc:picChg>
        <pc:picChg chg="add mod modCrop">
          <ac:chgData name="Ejtehadi  Mehdi" userId="3167e9e0-a508-4c00-8d8a-8d0634cf1697" providerId="ADAL" clId="{9F31DA2F-8447-412D-8B71-D8A31883B4EB}" dt="2023-10-26T09:41:52.760" v="2046" actId="1076"/>
          <ac:picMkLst>
            <pc:docMk/>
            <pc:sldMk cId="862640323" sldId="258"/>
            <ac:picMk id="80" creationId="{12CD9F8F-1629-DD83-2E37-39BE6A8B14A3}"/>
          </ac:picMkLst>
        </pc:picChg>
        <pc:picChg chg="add mod modCrop">
          <ac:chgData name="Ejtehadi  Mehdi" userId="3167e9e0-a508-4c00-8d8a-8d0634cf1697" providerId="ADAL" clId="{9F31DA2F-8447-412D-8B71-D8A31883B4EB}" dt="2023-10-26T09:44:38.970" v="2085" actId="1076"/>
          <ac:picMkLst>
            <pc:docMk/>
            <pc:sldMk cId="862640323" sldId="258"/>
            <ac:picMk id="82" creationId="{2A3A9629-2318-60EC-3220-D081E308B39B}"/>
          </ac:picMkLst>
        </pc:picChg>
        <pc:picChg chg="add mod modCrop">
          <ac:chgData name="Ejtehadi  Mehdi" userId="3167e9e0-a508-4c00-8d8a-8d0634cf1697" providerId="ADAL" clId="{9F31DA2F-8447-412D-8B71-D8A31883B4EB}" dt="2023-10-26T09:45:10.561" v="2090" actId="1076"/>
          <ac:picMkLst>
            <pc:docMk/>
            <pc:sldMk cId="862640323" sldId="258"/>
            <ac:picMk id="84" creationId="{0F37CD0F-109D-C71C-D989-DC41C4453E75}"/>
          </ac:picMkLst>
        </pc:picChg>
        <pc:picChg chg="del mod topLvl">
          <ac:chgData name="Ejtehadi  Mehdi" userId="3167e9e0-a508-4c00-8d8a-8d0634cf1697" providerId="ADAL" clId="{9F31DA2F-8447-412D-8B71-D8A31883B4EB}" dt="2023-10-26T09:52:05.350" v="2180" actId="478"/>
          <ac:picMkLst>
            <pc:docMk/>
            <pc:sldMk cId="862640323" sldId="258"/>
            <ac:picMk id="85" creationId="{1F15C0B9-A4F5-2A30-49C6-233018F6D48A}"/>
          </ac:picMkLst>
        </pc:picChg>
        <pc:picChg chg="del mod topLvl">
          <ac:chgData name="Ejtehadi  Mehdi" userId="3167e9e0-a508-4c00-8d8a-8d0634cf1697" providerId="ADAL" clId="{9F31DA2F-8447-412D-8B71-D8A31883B4EB}" dt="2023-10-26T09:52:22.169" v="2183" actId="478"/>
          <ac:picMkLst>
            <pc:docMk/>
            <pc:sldMk cId="862640323" sldId="258"/>
            <ac:picMk id="87" creationId="{7658E3C1-B2F2-CA65-95B4-195A8E943409}"/>
          </ac:picMkLst>
        </pc:picChg>
        <pc:picChg chg="add mod modCrop">
          <ac:chgData name="Ejtehadi  Mehdi" userId="3167e9e0-a508-4c00-8d8a-8d0634cf1697" providerId="ADAL" clId="{9F31DA2F-8447-412D-8B71-D8A31883B4EB}" dt="2023-10-26T09:45:31.604" v="2093" actId="1076"/>
          <ac:picMkLst>
            <pc:docMk/>
            <pc:sldMk cId="862640323" sldId="258"/>
            <ac:picMk id="88" creationId="{12DCB23D-53F0-0E48-20AA-7649A01CAF62}"/>
          </ac:picMkLst>
        </pc:picChg>
        <pc:picChg chg="del mod topLvl">
          <ac:chgData name="Ejtehadi  Mehdi" userId="3167e9e0-a508-4c00-8d8a-8d0634cf1697" providerId="ADAL" clId="{9F31DA2F-8447-412D-8B71-D8A31883B4EB}" dt="2023-10-26T09:52:39.927" v="2186" actId="478"/>
          <ac:picMkLst>
            <pc:docMk/>
            <pc:sldMk cId="862640323" sldId="258"/>
            <ac:picMk id="89" creationId="{E7AA721B-6AA5-2F26-07CD-D764937D767E}"/>
          </ac:picMkLst>
        </pc:picChg>
        <pc:picChg chg="del mod topLvl">
          <ac:chgData name="Ejtehadi  Mehdi" userId="3167e9e0-a508-4c00-8d8a-8d0634cf1697" providerId="ADAL" clId="{9F31DA2F-8447-412D-8B71-D8A31883B4EB}" dt="2023-10-26T09:52:49.371" v="2189" actId="478"/>
          <ac:picMkLst>
            <pc:docMk/>
            <pc:sldMk cId="862640323" sldId="258"/>
            <ac:picMk id="91" creationId="{98806042-919A-35A7-1F41-5929281806DD}"/>
          </ac:picMkLst>
        </pc:picChg>
        <pc:picChg chg="add mod modCrop">
          <ac:chgData name="Ejtehadi  Mehdi" userId="3167e9e0-a508-4c00-8d8a-8d0634cf1697" providerId="ADAL" clId="{9F31DA2F-8447-412D-8B71-D8A31883B4EB}" dt="2023-10-26T09:45:47.478" v="2096" actId="1076"/>
          <ac:picMkLst>
            <pc:docMk/>
            <pc:sldMk cId="862640323" sldId="258"/>
            <ac:picMk id="92" creationId="{246F8438-6F83-18D7-3617-3F1F40EFD40D}"/>
          </ac:picMkLst>
        </pc:picChg>
        <pc:picChg chg="add mod modCrop">
          <ac:chgData name="Ejtehadi  Mehdi" userId="3167e9e0-a508-4c00-8d8a-8d0634cf1697" providerId="ADAL" clId="{9F31DA2F-8447-412D-8B71-D8A31883B4EB}" dt="2023-10-26T09:48:50.344" v="2135" actId="1076"/>
          <ac:picMkLst>
            <pc:docMk/>
            <pc:sldMk cId="862640323" sldId="258"/>
            <ac:picMk id="95" creationId="{4CD6BC68-1FD5-446B-BEF2-080CA9BE6959}"/>
          </ac:picMkLst>
        </pc:picChg>
        <pc:picChg chg="add mod modCrop">
          <ac:chgData name="Ejtehadi  Mehdi" userId="3167e9e0-a508-4c00-8d8a-8d0634cf1697" providerId="ADAL" clId="{9F31DA2F-8447-412D-8B71-D8A31883B4EB}" dt="2023-10-26T09:49:02.504" v="2137" actId="1076"/>
          <ac:picMkLst>
            <pc:docMk/>
            <pc:sldMk cId="862640323" sldId="258"/>
            <ac:picMk id="97" creationId="{468C2276-C9F0-7B1B-C99F-B3350B440061}"/>
          </ac:picMkLst>
        </pc:picChg>
        <pc:picChg chg="add mod modCrop">
          <ac:chgData name="Ejtehadi  Mehdi" userId="3167e9e0-a508-4c00-8d8a-8d0634cf1697" providerId="ADAL" clId="{9F31DA2F-8447-412D-8B71-D8A31883B4EB}" dt="2023-10-26T09:49:18.072" v="2140" actId="1076"/>
          <ac:picMkLst>
            <pc:docMk/>
            <pc:sldMk cId="862640323" sldId="258"/>
            <ac:picMk id="99" creationId="{9438FECC-3B5E-B857-902D-3401620DC8F6}"/>
          </ac:picMkLst>
        </pc:picChg>
        <pc:picChg chg="add mod modCrop">
          <ac:chgData name="Ejtehadi  Mehdi" userId="3167e9e0-a508-4c00-8d8a-8d0634cf1697" providerId="ADAL" clId="{9F31DA2F-8447-412D-8B71-D8A31883B4EB}" dt="2023-10-26T09:49:32.920" v="2142" actId="1076"/>
          <ac:picMkLst>
            <pc:docMk/>
            <pc:sldMk cId="862640323" sldId="258"/>
            <ac:picMk id="101" creationId="{884BECF3-1CC3-C073-F84A-84E8841CEAC9}"/>
          </ac:picMkLst>
        </pc:picChg>
        <pc:picChg chg="add mod modCrop">
          <ac:chgData name="Ejtehadi  Mehdi" userId="3167e9e0-a508-4c00-8d8a-8d0634cf1697" providerId="ADAL" clId="{9F31DA2F-8447-412D-8B71-D8A31883B4EB}" dt="2023-10-26T09:52:14.163" v="2182" actId="1076"/>
          <ac:picMkLst>
            <pc:docMk/>
            <pc:sldMk cId="862640323" sldId="258"/>
            <ac:picMk id="103" creationId="{6057BE14-DCA5-AE67-23D5-FCF11BA761A4}"/>
          </ac:picMkLst>
        </pc:picChg>
        <pc:picChg chg="add mod modCrop">
          <ac:chgData name="Ejtehadi  Mehdi" userId="3167e9e0-a508-4c00-8d8a-8d0634cf1697" providerId="ADAL" clId="{9F31DA2F-8447-412D-8B71-D8A31883B4EB}" dt="2023-10-26T09:52:32.850" v="2185" actId="1076"/>
          <ac:picMkLst>
            <pc:docMk/>
            <pc:sldMk cId="862640323" sldId="258"/>
            <ac:picMk id="105" creationId="{EB56E053-2516-25CD-F586-F6B5FFFD5D72}"/>
          </ac:picMkLst>
        </pc:picChg>
        <pc:picChg chg="add mod modCrop">
          <ac:chgData name="Ejtehadi  Mehdi" userId="3167e9e0-a508-4c00-8d8a-8d0634cf1697" providerId="ADAL" clId="{9F31DA2F-8447-412D-8B71-D8A31883B4EB}" dt="2023-10-26T09:52:45.497" v="2187" actId="1076"/>
          <ac:picMkLst>
            <pc:docMk/>
            <pc:sldMk cId="862640323" sldId="258"/>
            <ac:picMk id="116" creationId="{D62AA5F6-F875-2805-F827-E7FA5CD9D144}"/>
          </ac:picMkLst>
        </pc:picChg>
        <pc:picChg chg="add mod modCrop">
          <ac:chgData name="Ejtehadi  Mehdi" userId="3167e9e0-a508-4c00-8d8a-8d0634cf1697" providerId="ADAL" clId="{9F31DA2F-8447-412D-8B71-D8A31883B4EB}" dt="2023-10-26T09:52:56.766" v="2190" actId="1076"/>
          <ac:picMkLst>
            <pc:docMk/>
            <pc:sldMk cId="862640323" sldId="258"/>
            <ac:picMk id="118" creationId="{3D022C7A-0DD8-6C53-2307-4EFF43399DB4}"/>
          </ac:picMkLst>
        </pc:picChg>
        <pc:picChg chg="add mod modCrop">
          <ac:chgData name="Ejtehadi  Mehdi" userId="3167e9e0-a508-4c00-8d8a-8d0634cf1697" providerId="ADAL" clId="{9F31DA2F-8447-412D-8B71-D8A31883B4EB}" dt="2023-10-26T09:58:25.587" v="2200" actId="1076"/>
          <ac:picMkLst>
            <pc:docMk/>
            <pc:sldMk cId="862640323" sldId="258"/>
            <ac:picMk id="120" creationId="{2B6D9C95-C22E-0C35-F18D-AA858CBA74C5}"/>
          </ac:picMkLst>
        </pc:picChg>
        <pc:picChg chg="add mod modCrop">
          <ac:chgData name="Ejtehadi  Mehdi" userId="3167e9e0-a508-4c00-8d8a-8d0634cf1697" providerId="ADAL" clId="{9F31DA2F-8447-412D-8B71-D8A31883B4EB}" dt="2023-10-26T09:59:12.146" v="2211" actId="1076"/>
          <ac:picMkLst>
            <pc:docMk/>
            <pc:sldMk cId="862640323" sldId="258"/>
            <ac:picMk id="122" creationId="{0DA84518-B80B-B696-66A3-CCC0F110300C}"/>
          </ac:picMkLst>
        </pc:picChg>
        <pc:picChg chg="add mod modCrop">
          <ac:chgData name="Ejtehadi  Mehdi" userId="3167e9e0-a508-4c00-8d8a-8d0634cf1697" providerId="ADAL" clId="{9F31DA2F-8447-412D-8B71-D8A31883B4EB}" dt="2023-10-26T10:00:07.321" v="2221" actId="1076"/>
          <ac:picMkLst>
            <pc:docMk/>
            <pc:sldMk cId="862640323" sldId="258"/>
            <ac:picMk id="124" creationId="{1F2D50B3-D17D-9120-B291-FC54D8581B2B}"/>
          </ac:picMkLst>
        </pc:picChg>
        <pc:picChg chg="add mod modCrop">
          <ac:chgData name="Ejtehadi  Mehdi" userId="3167e9e0-a508-4c00-8d8a-8d0634cf1697" providerId="ADAL" clId="{9F31DA2F-8447-412D-8B71-D8A31883B4EB}" dt="2023-10-26T10:00:49.789" v="2231" actId="1076"/>
          <ac:picMkLst>
            <pc:docMk/>
            <pc:sldMk cId="862640323" sldId="258"/>
            <ac:picMk id="126" creationId="{777DE1FA-B3A1-0141-53E7-61ADC96C73A7}"/>
          </ac:picMkLst>
        </pc:picChg>
        <pc:picChg chg="add mod modCrop">
          <ac:chgData name="Ejtehadi  Mehdi" userId="3167e9e0-a508-4c00-8d8a-8d0634cf1697" providerId="ADAL" clId="{9F31DA2F-8447-412D-8B71-D8A31883B4EB}" dt="2023-10-26T10:02:21.671" v="2253" actId="1076"/>
          <ac:picMkLst>
            <pc:docMk/>
            <pc:sldMk cId="862640323" sldId="258"/>
            <ac:picMk id="128" creationId="{A6EF6EE2-4C93-CA18-A704-B639236E8F9E}"/>
          </ac:picMkLst>
        </pc:picChg>
        <pc:picChg chg="add mod modCrop">
          <ac:chgData name="Ejtehadi  Mehdi" userId="3167e9e0-a508-4c00-8d8a-8d0634cf1697" providerId="ADAL" clId="{9F31DA2F-8447-412D-8B71-D8A31883B4EB}" dt="2023-10-26T10:02:25.239" v="2255" actId="1076"/>
          <ac:picMkLst>
            <pc:docMk/>
            <pc:sldMk cId="862640323" sldId="258"/>
            <ac:picMk id="132" creationId="{62B574D4-03B3-7872-9BC7-93B24BB6F1B8}"/>
          </ac:picMkLst>
        </pc:picChg>
        <pc:picChg chg="add mod modCrop">
          <ac:chgData name="Ejtehadi  Mehdi" userId="3167e9e0-a508-4c00-8d8a-8d0634cf1697" providerId="ADAL" clId="{9F31DA2F-8447-412D-8B71-D8A31883B4EB}" dt="2023-10-26T10:03:03.280" v="2265" actId="1076"/>
          <ac:picMkLst>
            <pc:docMk/>
            <pc:sldMk cId="862640323" sldId="258"/>
            <ac:picMk id="134" creationId="{A64EAF9F-5722-F7AB-00B1-3DA413A4B1A1}"/>
          </ac:picMkLst>
        </pc:picChg>
        <pc:picChg chg="add mod modCrop">
          <ac:chgData name="Ejtehadi  Mehdi" userId="3167e9e0-a508-4c00-8d8a-8d0634cf1697" providerId="ADAL" clId="{9F31DA2F-8447-412D-8B71-D8A31883B4EB}" dt="2023-10-26T10:03:32.193" v="2274" actId="1076"/>
          <ac:picMkLst>
            <pc:docMk/>
            <pc:sldMk cId="862640323" sldId="258"/>
            <ac:picMk id="136" creationId="{8C5FF9EA-4306-993D-D1C5-5D3036AF1CD4}"/>
          </ac:picMkLst>
        </pc:picChg>
        <pc:picChg chg="add mod modCrop">
          <ac:chgData name="Ejtehadi  Mehdi" userId="3167e9e0-a508-4c00-8d8a-8d0634cf1697" providerId="ADAL" clId="{9F31DA2F-8447-412D-8B71-D8A31883B4EB}" dt="2023-10-26T10:05:50.061" v="2295" actId="732"/>
          <ac:picMkLst>
            <pc:docMk/>
            <pc:sldMk cId="862640323" sldId="258"/>
            <ac:picMk id="138" creationId="{5394B551-5263-0FBB-4F9A-1EE92B5D11AB}"/>
          </ac:picMkLst>
        </pc:picChg>
        <pc:picChg chg="add mod modCrop">
          <ac:chgData name="Ejtehadi  Mehdi" userId="3167e9e0-a508-4c00-8d8a-8d0634cf1697" providerId="ADAL" clId="{9F31DA2F-8447-412D-8B71-D8A31883B4EB}" dt="2023-10-26T10:05:56.718" v="2296" actId="732"/>
          <ac:picMkLst>
            <pc:docMk/>
            <pc:sldMk cId="862640323" sldId="258"/>
            <ac:picMk id="140" creationId="{BA865AFB-08D4-7507-CFFB-73979C416F15}"/>
          </ac:picMkLst>
        </pc:picChg>
        <pc:picChg chg="add mod modCrop">
          <ac:chgData name="Ejtehadi  Mehdi" userId="3167e9e0-a508-4c00-8d8a-8d0634cf1697" providerId="ADAL" clId="{9F31DA2F-8447-412D-8B71-D8A31883B4EB}" dt="2023-10-26T10:07:23.291" v="2307" actId="1076"/>
          <ac:picMkLst>
            <pc:docMk/>
            <pc:sldMk cId="862640323" sldId="258"/>
            <ac:picMk id="142" creationId="{1C60244E-FAF2-4C37-C902-E5E594DB10FA}"/>
          </ac:picMkLst>
        </pc:picChg>
        <pc:picChg chg="add mod modCrop">
          <ac:chgData name="Ejtehadi  Mehdi" userId="3167e9e0-a508-4c00-8d8a-8d0634cf1697" providerId="ADAL" clId="{9F31DA2F-8447-412D-8B71-D8A31883B4EB}" dt="2023-10-26T10:08:01.960" v="2316" actId="1076"/>
          <ac:picMkLst>
            <pc:docMk/>
            <pc:sldMk cId="862640323" sldId="258"/>
            <ac:picMk id="144" creationId="{18D8519E-6125-AD76-0A82-95E7C57C29AF}"/>
          </ac:picMkLst>
        </pc:picChg>
        <pc:picChg chg="add mod modCrop">
          <ac:chgData name="Ejtehadi  Mehdi" userId="3167e9e0-a508-4c00-8d8a-8d0634cf1697" providerId="ADAL" clId="{9F31DA2F-8447-412D-8B71-D8A31883B4EB}" dt="2023-10-26T10:08:57.003" v="2325" actId="1076"/>
          <ac:picMkLst>
            <pc:docMk/>
            <pc:sldMk cId="862640323" sldId="258"/>
            <ac:picMk id="146" creationId="{82AF72F9-7C66-C175-7529-CE1CE6E0C051}"/>
          </ac:picMkLst>
        </pc:picChg>
        <pc:picChg chg="add del mod">
          <ac:chgData name="Ejtehadi  Mehdi" userId="3167e9e0-a508-4c00-8d8a-8d0634cf1697" providerId="ADAL" clId="{9F31DA2F-8447-412D-8B71-D8A31883B4EB}" dt="2023-10-26T10:09:08.187" v="2328" actId="478"/>
          <ac:picMkLst>
            <pc:docMk/>
            <pc:sldMk cId="862640323" sldId="258"/>
            <ac:picMk id="154" creationId="{30401849-DB55-724D-1E21-BC87D30421FC}"/>
          </ac:picMkLst>
        </pc:picChg>
        <pc:picChg chg="add mod modCrop">
          <ac:chgData name="Ejtehadi  Mehdi" userId="3167e9e0-a508-4c00-8d8a-8d0634cf1697" providerId="ADAL" clId="{9F31DA2F-8447-412D-8B71-D8A31883B4EB}" dt="2023-10-26T10:09:41.072" v="2337" actId="1076"/>
          <ac:picMkLst>
            <pc:docMk/>
            <pc:sldMk cId="862640323" sldId="258"/>
            <ac:picMk id="156" creationId="{AED9A1EA-886A-82B3-21FE-9AD03D33458B}"/>
          </ac:picMkLst>
        </pc:picChg>
        <pc:picChg chg="add mod modCrop">
          <ac:chgData name="Ejtehadi  Mehdi" userId="3167e9e0-a508-4c00-8d8a-8d0634cf1697" providerId="ADAL" clId="{9F31DA2F-8447-412D-8B71-D8A31883B4EB}" dt="2023-10-26T10:10:28.696" v="2347" actId="1076"/>
          <ac:picMkLst>
            <pc:docMk/>
            <pc:sldMk cId="862640323" sldId="258"/>
            <ac:picMk id="158" creationId="{BD3514B7-F2F3-76DF-A676-F37230F3B984}"/>
          </ac:picMkLst>
        </pc:picChg>
        <pc:picChg chg="add mod modCrop">
          <ac:chgData name="Ejtehadi  Mehdi" userId="3167e9e0-a508-4c00-8d8a-8d0634cf1697" providerId="ADAL" clId="{9F31DA2F-8447-412D-8B71-D8A31883B4EB}" dt="2023-10-26T10:11:22.663" v="2357" actId="1076"/>
          <ac:picMkLst>
            <pc:docMk/>
            <pc:sldMk cId="862640323" sldId="258"/>
            <ac:picMk id="160" creationId="{5EFAD7F7-4698-4289-0DC9-0AB45703A44D}"/>
          </ac:picMkLst>
        </pc:picChg>
        <pc:picChg chg="add mod modCrop">
          <ac:chgData name="Ejtehadi  Mehdi" userId="3167e9e0-a508-4c00-8d8a-8d0634cf1697" providerId="ADAL" clId="{9F31DA2F-8447-412D-8B71-D8A31883B4EB}" dt="2023-10-26T10:14:41.733" v="2400" actId="1076"/>
          <ac:picMkLst>
            <pc:docMk/>
            <pc:sldMk cId="862640323" sldId="258"/>
            <ac:picMk id="162" creationId="{62D90594-5F22-A491-2A63-BFE298585DD6}"/>
          </ac:picMkLst>
        </pc:picChg>
        <pc:picChg chg="add mod modCrop">
          <ac:chgData name="Ejtehadi  Mehdi" userId="3167e9e0-a508-4c00-8d8a-8d0634cf1697" providerId="ADAL" clId="{9F31DA2F-8447-412D-8B71-D8A31883B4EB}" dt="2023-10-26T10:12:47.128" v="2376" actId="1076"/>
          <ac:picMkLst>
            <pc:docMk/>
            <pc:sldMk cId="862640323" sldId="258"/>
            <ac:picMk id="164" creationId="{D47A41D2-9C90-F6A7-331E-49BB1ACAC560}"/>
          </ac:picMkLst>
        </pc:picChg>
        <pc:picChg chg="add mod modCrop">
          <ac:chgData name="Ejtehadi  Mehdi" userId="3167e9e0-a508-4c00-8d8a-8d0634cf1697" providerId="ADAL" clId="{9F31DA2F-8447-412D-8B71-D8A31883B4EB}" dt="2023-10-26T10:13:24.144" v="2386" actId="1076"/>
          <ac:picMkLst>
            <pc:docMk/>
            <pc:sldMk cId="862640323" sldId="258"/>
            <ac:picMk id="166" creationId="{11F0D9F1-4EB9-98BE-BBB8-FBA513144AAE}"/>
          </ac:picMkLst>
        </pc:picChg>
        <pc:picChg chg="add mod modCrop">
          <ac:chgData name="Ejtehadi  Mehdi" userId="3167e9e0-a508-4c00-8d8a-8d0634cf1697" providerId="ADAL" clId="{9F31DA2F-8447-412D-8B71-D8A31883B4EB}" dt="2023-10-26T10:14:14.290" v="2399" actId="1076"/>
          <ac:picMkLst>
            <pc:docMk/>
            <pc:sldMk cId="862640323" sldId="258"/>
            <ac:picMk id="168" creationId="{82643D96-F8A5-18FA-BD55-01F4EDA9D6BD}"/>
          </ac:picMkLst>
        </pc:picChg>
        <pc:picChg chg="add mod modCrop">
          <ac:chgData name="Ejtehadi  Mehdi" userId="3167e9e0-a508-4c00-8d8a-8d0634cf1697" providerId="ADAL" clId="{9F31DA2F-8447-412D-8B71-D8A31883B4EB}" dt="2023-10-26T10:16:05.765" v="2415" actId="1076"/>
          <ac:picMkLst>
            <pc:docMk/>
            <pc:sldMk cId="862640323" sldId="258"/>
            <ac:picMk id="170" creationId="{FA8EC6F4-54A8-F8CD-CCD9-C62C1662D2BE}"/>
          </ac:picMkLst>
        </pc:picChg>
        <pc:picChg chg="add mod modCrop">
          <ac:chgData name="Ejtehadi  Mehdi" userId="3167e9e0-a508-4c00-8d8a-8d0634cf1697" providerId="ADAL" clId="{9F31DA2F-8447-412D-8B71-D8A31883B4EB}" dt="2023-10-26T10:16:53.084" v="2427" actId="1076"/>
          <ac:picMkLst>
            <pc:docMk/>
            <pc:sldMk cId="862640323" sldId="258"/>
            <ac:picMk id="172" creationId="{8C9EA222-352C-F5AD-0810-7496CDF97F90}"/>
          </ac:picMkLst>
        </pc:picChg>
        <pc:picChg chg="add mod modCrop">
          <ac:chgData name="Ejtehadi  Mehdi" userId="3167e9e0-a508-4c00-8d8a-8d0634cf1697" providerId="ADAL" clId="{9F31DA2F-8447-412D-8B71-D8A31883B4EB}" dt="2023-10-26T10:17:25.286" v="2436" actId="1076"/>
          <ac:picMkLst>
            <pc:docMk/>
            <pc:sldMk cId="862640323" sldId="258"/>
            <ac:picMk id="175" creationId="{AE32844C-E6DD-43A3-05D3-03C81F896EDE}"/>
          </ac:picMkLst>
        </pc:picChg>
        <pc:picChg chg="add mod modCrop">
          <ac:chgData name="Ejtehadi  Mehdi" userId="3167e9e0-a508-4c00-8d8a-8d0634cf1697" providerId="ADAL" clId="{9F31DA2F-8447-412D-8B71-D8A31883B4EB}" dt="2023-10-26T10:18:01.817" v="2445" actId="1076"/>
          <ac:picMkLst>
            <pc:docMk/>
            <pc:sldMk cId="862640323" sldId="258"/>
            <ac:picMk id="177" creationId="{417BC933-7DCC-4C9D-BC81-C05F31EFF081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0" creationId="{797A3F1B-3FB3-2DE4-1816-B0D74A2F9438}"/>
          </ac:picMkLst>
        </pc:picChg>
        <pc:picChg chg="add del mod">
          <ac:chgData name="Ejtehadi  Mehdi" userId="3167e9e0-a508-4c00-8d8a-8d0634cf1697" providerId="ADAL" clId="{9F31DA2F-8447-412D-8B71-D8A31883B4EB}" dt="2023-10-26T10:19:01.450" v="2458" actId="21"/>
          <ac:picMkLst>
            <pc:docMk/>
            <pc:sldMk cId="862640323" sldId="258"/>
            <ac:picMk id="181" creationId="{1053E9E2-09E5-A18E-6B4F-AB342A09CCFD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2" creationId="{0A6546DA-CDA9-0E78-CB2B-157D11FC3AC0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3" creationId="{1AA6D294-EAE2-D19C-E740-C2187190E292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2" creationId="{2CC7EDD8-B690-7C17-EA29-FD142222A44E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3" creationId="{002A4FD9-E241-3253-7977-42697D5BE4A6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4" creationId="{434C7CBC-9663-B4BE-18C2-D033E75BFC7A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5" creationId="{672A00EA-58B0-E9EB-C46B-A7372BE2D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18E17-F9A0-4876-A4B5-88FB3F2F8EFC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A1561-3EA9-4F85-8788-B2286A62F0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3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MSZ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A1561-3EA9-4F85-8788-B2286A62F08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7144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MIZ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A1561-3EA9-4F85-8788-B2286A62F08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6978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BEBC-9F3C-AF87-05EB-ED68945DF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C47E4-F96D-ECAA-89FE-445AEA74B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E8216-28F7-5DE3-B481-B083D92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9C53-793E-2A0D-D501-654A116C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C876B-B2A6-1AF9-5A22-BC02A9ED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850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869F-1F25-8AD0-3349-703A5473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A7BA-722F-262C-1FA4-C813DE8B8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F18B-7949-9314-6781-497A25BD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0101-810F-24C1-68BE-33ED6C63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8B6B-9ABD-9AB6-9991-978A2044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703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22A35-324D-3022-B424-859999C7F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E0249-9ADA-1F12-7CF0-5FC3583E4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05825-FE51-9DD9-5D52-E39A3EE9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A097-72F0-3DEA-C28D-D28B7AAF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72FF-E77E-4835-0C99-DD70D48C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72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7A6F-E3A3-6097-518A-305F5B84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97C9-A9EC-1230-35B8-870A2B4D1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389E-0179-BB28-BB4F-F9C8F623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5213-CADE-AD62-830D-7D5BB677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8155-4A46-D501-2845-C66FD6A6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970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631A-9E58-4011-C276-545AA900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C59E-2F7F-279E-24C0-57171B60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08F3-9CB0-E9DA-D5F4-6911934B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87419-3FD2-2C4D-5573-8D941913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83623-233B-BB7A-EEC7-EBA29D0C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451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ECDC-20F6-F2F2-A138-EA3F79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810C-0296-22B9-E28A-104E9A00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BA396-968F-8B2A-378A-7D3A549AA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1B2E-833F-2AF4-ED7B-E151B597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3509F-414A-4B3E-C4C5-F635B02F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5EB71-6A26-D4DB-3491-5DF92CCB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367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42B0-B72C-741E-C28B-8FBD8D62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C1B9-EA4A-6332-972D-4AB2665AF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CB91F-A334-B521-6FF3-4125F8581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FACCF-74B0-216A-258A-0635A6C9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7EBC2-40A0-6E17-7D52-76671C71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B97E7-9DB8-A612-5EF2-0889680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0F487-4C3A-667E-3009-CF928D29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2ED7F-4A87-4695-152E-F7A479D3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32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3ACF-635B-BBC6-ABF1-8A384845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D60CE-D591-0411-E906-AFFBA840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91105-90C4-9D9B-0ABD-CC52BC61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A700-CAA0-B274-71F7-9D244419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74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B0D3D-928A-4878-57D6-79FA9C5E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47E77-C764-40CD-4D69-BD4A3847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5DC8-DBFF-A070-6DDC-33EABC1D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4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773C-2AB2-9B7A-AE02-0E5E7E8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6EDE1-92EA-0E13-5B0A-9C0D119E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89E9F-9403-7102-8135-C6962745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8A89C-A5A6-A705-87AD-FCD37DDD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0C2A-D274-005D-235D-E83D390C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F090-C5B1-60C7-CC7C-81B8E012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81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8768-CDAE-87CC-5EA2-CD21E2FD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5257D-E201-6B88-5BD5-B42B38C73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5986-FF0D-5D22-0747-1A4278FD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37DE4-4D87-B8F4-8E38-0B0D30C8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07F92-3C7B-D7EB-7E70-3DE8CBAD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4B128-C7D1-CBDF-7451-FB0386BF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4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1973F-7CFA-3157-855A-5CB1D517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8311F-E030-BE12-37B2-6230F0C70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66681-D21B-96CB-5D4F-69B3B1964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6ED1-7D59-F37C-0321-AB9F469A1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0A4-A08A-CF6E-8EFC-555354BD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665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26" Type="http://schemas.openxmlformats.org/officeDocument/2006/relationships/image" Target="../media/image47.svg"/><Relationship Id="rId3" Type="http://schemas.openxmlformats.org/officeDocument/2006/relationships/image" Target="../media/image26.png"/><Relationship Id="rId21" Type="http://schemas.openxmlformats.org/officeDocument/2006/relationships/image" Target="../media/image42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5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9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4.png"/><Relationship Id="rId28" Type="http://schemas.openxmlformats.org/officeDocument/2006/relationships/image" Target="../media/image49.svg"/><Relationship Id="rId10" Type="http://schemas.openxmlformats.org/officeDocument/2006/relationships/image" Target="../media/image33.svg"/><Relationship Id="rId19" Type="http://schemas.openxmlformats.org/officeDocument/2006/relationships/image" Target="../media/image16.png"/><Relationship Id="rId4" Type="http://schemas.openxmlformats.org/officeDocument/2006/relationships/image" Target="../media/image27.svg"/><Relationship Id="rId9" Type="http://schemas.openxmlformats.org/officeDocument/2006/relationships/image" Target="../media/image32.png"/><Relationship Id="rId14" Type="http://schemas.openxmlformats.org/officeDocument/2006/relationships/image" Target="../media/image37.svg"/><Relationship Id="rId22" Type="http://schemas.openxmlformats.org/officeDocument/2006/relationships/image" Target="../media/image43.svg"/><Relationship Id="rId27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E2045-CA0F-2AEA-96EF-771ACC88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1090492"/>
            <a:ext cx="10554242" cy="46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C92056-EFB0-F571-BACD-EAAA65E62358}"/>
              </a:ext>
            </a:extLst>
          </p:cNvPr>
          <p:cNvGrpSpPr/>
          <p:nvPr/>
        </p:nvGrpSpPr>
        <p:grpSpPr>
          <a:xfrm>
            <a:off x="2619924" y="2829600"/>
            <a:ext cx="1152000" cy="2923133"/>
            <a:chOff x="2619924" y="2827877"/>
            <a:chExt cx="1152000" cy="292313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9DE86FC-6218-CCD8-F739-9DCDE9B31663}"/>
                </a:ext>
              </a:extLst>
            </p:cNvPr>
            <p:cNvSpPr txBox="1"/>
            <p:nvPr/>
          </p:nvSpPr>
          <p:spPr>
            <a:xfrm>
              <a:off x="2843210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C49B8A6D-D3DD-D678-B888-E9C9EBB6E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0735" t="6825" r="17060" b="10237"/>
            <a:stretch/>
          </p:blipFill>
          <p:spPr>
            <a:xfrm>
              <a:off x="2619924" y="3254079"/>
              <a:ext cx="1152000" cy="1152000"/>
            </a:xfrm>
            <a:prstGeom prst="rect">
              <a:avLst/>
            </a:prstGeom>
          </p:spPr>
        </p:pic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E4A56A5C-1E1F-33EA-E97F-92F58F608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735" t="6824" r="17060" b="10236"/>
            <a:stretch/>
          </p:blipFill>
          <p:spPr>
            <a:xfrm>
              <a:off x="2619924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AB7BB53-234A-5E28-9790-9BC557A5C742}"/>
              </a:ext>
            </a:extLst>
          </p:cNvPr>
          <p:cNvGrpSpPr/>
          <p:nvPr/>
        </p:nvGrpSpPr>
        <p:grpSpPr>
          <a:xfrm>
            <a:off x="5184286" y="2829724"/>
            <a:ext cx="1152000" cy="2921286"/>
            <a:chOff x="3902105" y="2829724"/>
            <a:chExt cx="1152000" cy="29212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6E7EDC-C27D-FDA6-57DE-B5FF14AAD332}"/>
                </a:ext>
              </a:extLst>
            </p:cNvPr>
            <p:cNvSpPr txBox="1"/>
            <p:nvPr/>
          </p:nvSpPr>
          <p:spPr>
            <a:xfrm>
              <a:off x="4125391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6A5383F6-B59A-759C-9021-885654024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0735" t="6824" r="17060" b="10236"/>
            <a:stretch/>
          </p:blipFill>
          <p:spPr>
            <a:xfrm>
              <a:off x="3902105" y="3254079"/>
              <a:ext cx="1152000" cy="11520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D7CE2F58-7F16-645B-5D48-7100A2C55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0735" t="6825" r="17060" b="10237"/>
            <a:stretch/>
          </p:blipFill>
          <p:spPr>
            <a:xfrm>
              <a:off x="3902105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42372-BED2-1C39-2450-52D5A2CBB660}"/>
              </a:ext>
            </a:extLst>
          </p:cNvPr>
          <p:cNvGrpSpPr/>
          <p:nvPr/>
        </p:nvGrpSpPr>
        <p:grpSpPr>
          <a:xfrm>
            <a:off x="6466467" y="2829600"/>
            <a:ext cx="1152000" cy="2921286"/>
            <a:chOff x="5184286" y="2829724"/>
            <a:chExt cx="1152000" cy="29212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F6197-C5AB-CF2E-556E-0B5C946217A4}"/>
                </a:ext>
              </a:extLst>
            </p:cNvPr>
            <p:cNvSpPr txBox="1"/>
            <p:nvPr/>
          </p:nvSpPr>
          <p:spPr>
            <a:xfrm>
              <a:off x="5407572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0842BC8-8ADA-9CB8-245D-7F344B3EF0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0735" t="6825" r="17060" b="10237"/>
            <a:stretch/>
          </p:blipFill>
          <p:spPr>
            <a:xfrm>
              <a:off x="5184286" y="3254079"/>
              <a:ext cx="1152000" cy="1152000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438470C-7553-324E-5D03-6D724816C4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0735" t="6825" r="17060" b="10237"/>
            <a:stretch/>
          </p:blipFill>
          <p:spPr>
            <a:xfrm>
              <a:off x="5184286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E658CD4-DA95-3D88-BBCC-219F22B17EC8}"/>
              </a:ext>
            </a:extLst>
          </p:cNvPr>
          <p:cNvGrpSpPr/>
          <p:nvPr/>
        </p:nvGrpSpPr>
        <p:grpSpPr>
          <a:xfrm>
            <a:off x="7748648" y="2827877"/>
            <a:ext cx="1152000" cy="2921286"/>
            <a:chOff x="6466467" y="2829724"/>
            <a:chExt cx="1152000" cy="2921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649912-9983-BF74-A37C-8762F6B30FE6}"/>
                </a:ext>
              </a:extLst>
            </p:cNvPr>
            <p:cNvSpPr txBox="1"/>
            <p:nvPr/>
          </p:nvSpPr>
          <p:spPr>
            <a:xfrm>
              <a:off x="6689753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99A18C93-EAF0-69F7-1F2E-4CF1FB1AF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0735" t="6825" r="17060" b="10237"/>
            <a:stretch/>
          </p:blipFill>
          <p:spPr>
            <a:xfrm>
              <a:off x="6466467" y="3254079"/>
              <a:ext cx="1152000" cy="115200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3D8609D-3E52-ECA3-988E-EF6FAD8C0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0735" t="6825" r="17060" b="10237"/>
            <a:stretch/>
          </p:blipFill>
          <p:spPr>
            <a:xfrm>
              <a:off x="6466467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77A12A-50FE-8716-0F2A-924A3F91A068}"/>
              </a:ext>
            </a:extLst>
          </p:cNvPr>
          <p:cNvGrpSpPr/>
          <p:nvPr/>
        </p:nvGrpSpPr>
        <p:grpSpPr>
          <a:xfrm>
            <a:off x="3902105" y="2827877"/>
            <a:ext cx="1152000" cy="2923133"/>
            <a:chOff x="7748648" y="2827877"/>
            <a:chExt cx="1152000" cy="29231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236814A-BCBF-CB5B-1393-C9807AE96B6B}"/>
                </a:ext>
              </a:extLst>
            </p:cNvPr>
            <p:cNvSpPr txBox="1"/>
            <p:nvPr/>
          </p:nvSpPr>
          <p:spPr>
            <a:xfrm>
              <a:off x="7971934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E586F93F-86CF-3414-E5FA-678F61810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0735" t="6825" r="17060" b="10237"/>
            <a:stretch/>
          </p:blipFill>
          <p:spPr>
            <a:xfrm>
              <a:off x="7748648" y="3254079"/>
              <a:ext cx="1152000" cy="11520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4DEFEDE-2064-D47E-3CA3-C8566FC2F8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20735" t="6825" r="17060" b="10237"/>
            <a:stretch/>
          </p:blipFill>
          <p:spPr>
            <a:xfrm>
              <a:off x="7748648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EE5783B-90A9-B60F-CAD7-DC8BFBA82B17}"/>
              </a:ext>
            </a:extLst>
          </p:cNvPr>
          <p:cNvGrpSpPr/>
          <p:nvPr/>
        </p:nvGrpSpPr>
        <p:grpSpPr>
          <a:xfrm>
            <a:off x="9030828" y="2827877"/>
            <a:ext cx="1152000" cy="2923133"/>
            <a:chOff x="9030828" y="2827877"/>
            <a:chExt cx="1152000" cy="29231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6E65AE-2609-9C42-E6BA-30D7A3EB2162}"/>
                </a:ext>
              </a:extLst>
            </p:cNvPr>
            <p:cNvSpPr txBox="1"/>
            <p:nvPr/>
          </p:nvSpPr>
          <p:spPr>
            <a:xfrm>
              <a:off x="9254114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6" name="Graphic 45">
              <a:extLst>
                <a:ext uri="{FF2B5EF4-FFF2-40B4-BE49-F238E27FC236}">
                  <a16:creationId xmlns:a16="http://schemas.microsoft.com/office/drawing/2014/main" id="{B592AF72-33D9-E358-FDEC-E89FC0F98F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l="20735" t="6825" r="17060" b="10237"/>
            <a:stretch/>
          </p:blipFill>
          <p:spPr>
            <a:xfrm>
              <a:off x="9030828" y="3254079"/>
              <a:ext cx="1152000" cy="115200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D4840732-DD22-5226-75DF-0D046C0707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l="20735" t="6825" r="17060" b="10237"/>
            <a:stretch/>
          </p:blipFill>
          <p:spPr>
            <a:xfrm>
              <a:off x="9030828" y="4599010"/>
              <a:ext cx="1152000" cy="11520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23BB16F-F91B-5323-859F-D22489AF2D2A}"/>
              </a:ext>
            </a:extLst>
          </p:cNvPr>
          <p:cNvSpPr txBox="1"/>
          <p:nvPr/>
        </p:nvSpPr>
        <p:spPr>
          <a:xfrm>
            <a:off x="1672004" y="3660802"/>
            <a:ext cx="705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AA5AA5-AD01-DD04-2C30-C635DFFFC114}"/>
              </a:ext>
            </a:extLst>
          </p:cNvPr>
          <p:cNvSpPr txBox="1"/>
          <p:nvPr/>
        </p:nvSpPr>
        <p:spPr>
          <a:xfrm>
            <a:off x="1672004" y="5005733"/>
            <a:ext cx="705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9CFFA5BF-93E6-36CB-F594-211C4E4BCA75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5698" r="17683"/>
          <a:stretch/>
        </p:blipFill>
        <p:spPr>
          <a:xfrm>
            <a:off x="4235002" y="0"/>
            <a:ext cx="3721995" cy="259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79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EC22611F-969A-2102-2306-1060E2B91313}"/>
              </a:ext>
            </a:extLst>
          </p:cNvPr>
          <p:cNvSpPr txBox="1"/>
          <p:nvPr/>
        </p:nvSpPr>
        <p:spPr>
          <a:xfrm>
            <a:off x="1672004" y="3660802"/>
            <a:ext cx="705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C0F195-300B-DAF4-BE64-CDC9BE4356D0}"/>
              </a:ext>
            </a:extLst>
          </p:cNvPr>
          <p:cNvSpPr txBox="1"/>
          <p:nvPr/>
        </p:nvSpPr>
        <p:spPr>
          <a:xfrm>
            <a:off x="1672004" y="5005733"/>
            <a:ext cx="7054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DC94703-DE73-C521-8877-F26C720B84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8" r="17683"/>
          <a:stretch/>
        </p:blipFill>
        <p:spPr>
          <a:xfrm>
            <a:off x="4235002" y="0"/>
            <a:ext cx="3721995" cy="259593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7A79D9E-02CF-9678-2EDB-FCDE9AF06F8A}"/>
              </a:ext>
            </a:extLst>
          </p:cNvPr>
          <p:cNvGrpSpPr/>
          <p:nvPr/>
        </p:nvGrpSpPr>
        <p:grpSpPr>
          <a:xfrm>
            <a:off x="5184286" y="2829600"/>
            <a:ext cx="1152000" cy="2921286"/>
            <a:chOff x="3902104" y="2829724"/>
            <a:chExt cx="1152000" cy="29212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FA7643-9998-EAB8-BF53-5CFC2AD204A8}"/>
                </a:ext>
              </a:extLst>
            </p:cNvPr>
            <p:cNvSpPr txBox="1"/>
            <p:nvPr/>
          </p:nvSpPr>
          <p:spPr>
            <a:xfrm>
              <a:off x="4125391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3A4AED0D-4E20-4273-84A7-33E872438C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735" t="6825" r="17060" b="10237"/>
            <a:stretch/>
          </p:blipFill>
          <p:spPr>
            <a:xfrm>
              <a:off x="3902104" y="3254079"/>
              <a:ext cx="1152000" cy="1152000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3FBF81C-DF2C-F4F8-A2B0-3650F7F626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0735" t="6825" r="17060" b="10237"/>
            <a:stretch/>
          </p:blipFill>
          <p:spPr>
            <a:xfrm>
              <a:off x="3902104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CF76BE7-55B2-C3CC-71CC-B59F5FFE2735}"/>
              </a:ext>
            </a:extLst>
          </p:cNvPr>
          <p:cNvGrpSpPr/>
          <p:nvPr/>
        </p:nvGrpSpPr>
        <p:grpSpPr>
          <a:xfrm>
            <a:off x="2619922" y="2827877"/>
            <a:ext cx="1152000" cy="2923133"/>
            <a:chOff x="2619922" y="2827877"/>
            <a:chExt cx="1152000" cy="292313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6838699-ADEF-19FF-73A0-783315E3BF3E}"/>
                </a:ext>
              </a:extLst>
            </p:cNvPr>
            <p:cNvSpPr txBox="1"/>
            <p:nvPr/>
          </p:nvSpPr>
          <p:spPr>
            <a:xfrm>
              <a:off x="2843210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AD8C1EA4-EF8C-8F7E-73FC-F56EBB619A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0735" t="6825" r="17060" b="10237"/>
            <a:stretch/>
          </p:blipFill>
          <p:spPr>
            <a:xfrm>
              <a:off x="2619922" y="3257381"/>
              <a:ext cx="1152000" cy="11520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2ED731FC-454F-6E48-2FC3-3065DBCDE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0735" t="6825" r="17060" b="10237"/>
            <a:stretch/>
          </p:blipFill>
          <p:spPr>
            <a:xfrm>
              <a:off x="2619922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35E0A5-5C77-1692-7E18-278600B31890}"/>
              </a:ext>
            </a:extLst>
          </p:cNvPr>
          <p:cNvGrpSpPr/>
          <p:nvPr/>
        </p:nvGrpSpPr>
        <p:grpSpPr>
          <a:xfrm>
            <a:off x="6466466" y="2829600"/>
            <a:ext cx="1152000" cy="2921286"/>
            <a:chOff x="5184284" y="2829724"/>
            <a:chExt cx="1152000" cy="292128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A6435C-9A5E-78DB-79AF-AE82E612A9B7}"/>
                </a:ext>
              </a:extLst>
            </p:cNvPr>
            <p:cNvSpPr txBox="1"/>
            <p:nvPr/>
          </p:nvSpPr>
          <p:spPr>
            <a:xfrm>
              <a:off x="5407572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8D7C8C7-2CF1-3867-349F-D1E2FCFCD5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l="20735" t="6825" r="17060" b="10237"/>
            <a:stretch/>
          </p:blipFill>
          <p:spPr>
            <a:xfrm>
              <a:off x="5184284" y="3254079"/>
              <a:ext cx="1152000" cy="115200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F4A536EB-903B-8140-2011-1692966E9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20735" t="6825" r="17060" b="10237"/>
            <a:stretch/>
          </p:blipFill>
          <p:spPr>
            <a:xfrm>
              <a:off x="5184284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8F384D-5F4F-F17D-E806-145190329EDA}"/>
              </a:ext>
            </a:extLst>
          </p:cNvPr>
          <p:cNvGrpSpPr/>
          <p:nvPr/>
        </p:nvGrpSpPr>
        <p:grpSpPr>
          <a:xfrm>
            <a:off x="7748646" y="2829600"/>
            <a:ext cx="1152003" cy="2921286"/>
            <a:chOff x="6466464" y="2829724"/>
            <a:chExt cx="1152003" cy="29212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3C2A92-787A-9F0E-557B-A905CEF6AED9}"/>
                </a:ext>
              </a:extLst>
            </p:cNvPr>
            <p:cNvSpPr txBox="1"/>
            <p:nvPr/>
          </p:nvSpPr>
          <p:spPr>
            <a:xfrm>
              <a:off x="6689753" y="2829724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576957AA-CA3C-0304-4F47-1B3DE07C4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l="20735" t="6825" r="17060" b="10237"/>
            <a:stretch/>
          </p:blipFill>
          <p:spPr>
            <a:xfrm>
              <a:off x="6466467" y="3254079"/>
              <a:ext cx="1152000" cy="1152000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BA3157DC-8FEA-5E83-395C-B9CA6EF7F5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 l="20735" t="6825" r="17060" b="10237"/>
            <a:stretch/>
          </p:blipFill>
          <p:spPr>
            <a:xfrm>
              <a:off x="6466464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87C060-E844-CCEC-3E41-8756B1E18241}"/>
              </a:ext>
            </a:extLst>
          </p:cNvPr>
          <p:cNvGrpSpPr/>
          <p:nvPr/>
        </p:nvGrpSpPr>
        <p:grpSpPr>
          <a:xfrm>
            <a:off x="3902102" y="2827877"/>
            <a:ext cx="1152004" cy="2923133"/>
            <a:chOff x="7748644" y="2827877"/>
            <a:chExt cx="1152004" cy="292313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E039D2-5B58-9BEC-AD67-1D5179346AF1}"/>
                </a:ext>
              </a:extLst>
            </p:cNvPr>
            <p:cNvSpPr txBox="1"/>
            <p:nvPr/>
          </p:nvSpPr>
          <p:spPr>
            <a:xfrm>
              <a:off x="7971934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800AE186-63E0-3FBE-370F-8B23F36F6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 l="20735" t="6825" r="17060" b="10237"/>
            <a:stretch/>
          </p:blipFill>
          <p:spPr>
            <a:xfrm>
              <a:off x="7748648" y="3254079"/>
              <a:ext cx="1152000" cy="1152000"/>
            </a:xfrm>
            <a:prstGeom prst="rect">
              <a:avLst/>
            </a:prstGeom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21B833D6-903B-302A-2F27-6EE65D9384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 l="20735" t="6825" r="17060" b="10237"/>
            <a:stretch/>
          </p:blipFill>
          <p:spPr>
            <a:xfrm>
              <a:off x="7748644" y="4599010"/>
              <a:ext cx="1152000" cy="11520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0DF63E-3E75-1E68-1874-8B62AA06F15B}"/>
              </a:ext>
            </a:extLst>
          </p:cNvPr>
          <p:cNvGrpSpPr/>
          <p:nvPr/>
        </p:nvGrpSpPr>
        <p:grpSpPr>
          <a:xfrm>
            <a:off x="9030828" y="2827877"/>
            <a:ext cx="1152000" cy="2923133"/>
            <a:chOff x="9030828" y="2827877"/>
            <a:chExt cx="1152000" cy="292313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D60A74-B1AC-E692-F8D6-1F11D036A2AA}"/>
                </a:ext>
              </a:extLst>
            </p:cNvPr>
            <p:cNvSpPr txBox="1"/>
            <p:nvPr/>
          </p:nvSpPr>
          <p:spPr>
            <a:xfrm>
              <a:off x="9254114" y="2827877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5C240FDC-FAC6-1639-457D-175DCE0974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 l="20735" t="6825" r="17060" b="10237"/>
            <a:stretch/>
          </p:blipFill>
          <p:spPr>
            <a:xfrm>
              <a:off x="9030828" y="3254079"/>
              <a:ext cx="1152000" cy="1152000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ABA71F0F-8ADA-BE21-3C05-8FF2DAB70B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20735" t="6825" r="17060" b="10237"/>
            <a:stretch/>
          </p:blipFill>
          <p:spPr>
            <a:xfrm>
              <a:off x="9030828" y="4599010"/>
              <a:ext cx="1152000" cy="115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35366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</TotalTime>
  <Words>20</Words>
  <Application>Microsoft Office PowerPoint</Application>
  <PresentationFormat>Widescreen</PresentationFormat>
  <Paragraphs>20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Ejtehadi  Mehdi</dc:creator>
  <cp:lastModifiedBy>Ejtehadi  Mehdi</cp:lastModifiedBy>
  <cp:revision>1</cp:revision>
  <dcterms:created xsi:type="dcterms:W3CDTF">2023-10-19T08:42:10Z</dcterms:created>
  <dcterms:modified xsi:type="dcterms:W3CDTF">2023-12-12T12:35:53Z</dcterms:modified>
</cp:coreProperties>
</file>